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2" r:id="rId2"/>
  </p:sldMasterIdLst>
  <p:notesMasterIdLst>
    <p:notesMasterId r:id="rId4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303" r:id="rId14"/>
    <p:sldId id="268" r:id="rId15"/>
    <p:sldId id="302" r:id="rId16"/>
    <p:sldId id="301" r:id="rId17"/>
    <p:sldId id="271" r:id="rId18"/>
    <p:sldId id="272" r:id="rId19"/>
    <p:sldId id="273" r:id="rId20"/>
    <p:sldId id="274" r:id="rId21"/>
    <p:sldId id="275" r:id="rId22"/>
    <p:sldId id="267" r:id="rId23"/>
    <p:sldId id="277" r:id="rId24"/>
    <p:sldId id="278" r:id="rId25"/>
    <p:sldId id="279" r:id="rId26"/>
    <p:sldId id="276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</p:sldIdLst>
  <p:sldSz cx="9144000" cy="5143500" type="screen16x9"/>
  <p:notesSz cx="6858000" cy="9144000"/>
  <p:embeddedFontLst>
    <p:embeddedFont>
      <p:font typeface="Lexend Deca" panose="020B0604020202020204" charset="0"/>
      <p:regular r:id="rId50"/>
      <p:bold r:id="rId51"/>
    </p:embeddedFont>
    <p:embeddedFont>
      <p:font typeface="Lexend Deca SemiBold" panose="020B0604020202020204" charset="0"/>
      <p:regular r:id="rId52"/>
      <p:bold r:id="rId53"/>
    </p:embeddedFont>
    <p:embeddedFont>
      <p:font typeface="Proxima Nova" panose="020B0604020202020204" charset="0"/>
      <p:regular r:id="rId54"/>
      <p:bold r:id="rId55"/>
      <p:italic r:id="rId56"/>
      <p:boldItalic r:id="rId57"/>
    </p:embeddedFont>
    <p:embeddedFont>
      <p:font typeface="Proxima Nova Semibold" panose="020B0604020202020204" charset="0"/>
      <p:regular r:id="rId58"/>
      <p:bold r:id="rId59"/>
      <p:boldItalic r:id="rId60"/>
    </p:embeddedFont>
    <p:embeddedFont>
      <p:font typeface="Righteous" panose="020B0604020202020204" charset="0"/>
      <p:regular r:id="rId61"/>
    </p:embeddedFont>
    <p:embeddedFont>
      <p:font typeface="Work Sans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8" roundtripDataSignature="AMtx7mjG8MYy8aIUKJa967m06eQdd4G9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4.fntdata"/><Relationship Id="rId68" Type="http://customschemas.google.com/relationships/presentationmetadata" Target="meta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3.xml"/><Relationship Id="rId61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>
          <a:extLst>
            <a:ext uri="{FF2B5EF4-FFF2-40B4-BE49-F238E27FC236}">
              <a16:creationId xmlns:a16="http://schemas.microsoft.com/office/drawing/2014/main" id="{568FA446-572A-1148-0A05-D5A1D132D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5:notes">
            <a:extLst>
              <a:ext uri="{FF2B5EF4-FFF2-40B4-BE49-F238E27FC236}">
                <a16:creationId xmlns:a16="http://schemas.microsoft.com/office/drawing/2014/main" id="{2075D11F-5D70-5BDD-E2FE-58EB9378DC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15:notes">
            <a:extLst>
              <a:ext uri="{FF2B5EF4-FFF2-40B4-BE49-F238E27FC236}">
                <a16:creationId xmlns:a16="http://schemas.microsoft.com/office/drawing/2014/main" id="{4DFFC698-8D97-DA54-6269-40D3C3FACA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04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>
          <a:extLst>
            <a:ext uri="{FF2B5EF4-FFF2-40B4-BE49-F238E27FC236}">
              <a16:creationId xmlns:a16="http://schemas.microsoft.com/office/drawing/2014/main" id="{9F06D4F5-19F7-4D40-BE2E-D9242B396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6:notes">
            <a:extLst>
              <a:ext uri="{FF2B5EF4-FFF2-40B4-BE49-F238E27FC236}">
                <a16:creationId xmlns:a16="http://schemas.microsoft.com/office/drawing/2014/main" id="{9FE5B3EF-126D-9F8D-1F57-4DDCCC06DB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p16:notes">
            <a:extLst>
              <a:ext uri="{FF2B5EF4-FFF2-40B4-BE49-F238E27FC236}">
                <a16:creationId xmlns:a16="http://schemas.microsoft.com/office/drawing/2014/main" id="{0A17A81B-B28A-CDE1-7C47-C988063654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020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>
          <a:extLst>
            <a:ext uri="{FF2B5EF4-FFF2-40B4-BE49-F238E27FC236}">
              <a16:creationId xmlns:a16="http://schemas.microsoft.com/office/drawing/2014/main" id="{569E7DB6-631A-1FCA-3512-7F1003B8C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7:notes">
            <a:extLst>
              <a:ext uri="{FF2B5EF4-FFF2-40B4-BE49-F238E27FC236}">
                <a16:creationId xmlns:a16="http://schemas.microsoft.com/office/drawing/2014/main" id="{1DDEC4D1-17F3-3208-0D5F-E065E5E733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Google Shape;663;p17:notes">
            <a:extLst>
              <a:ext uri="{FF2B5EF4-FFF2-40B4-BE49-F238E27FC236}">
                <a16:creationId xmlns:a16="http://schemas.microsoft.com/office/drawing/2014/main" id="{6EE857AC-9E63-972A-A676-FCD4E0DF73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534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4" name="Google Shape;72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5" name="Google Shape;75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5" name="Google Shape;79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6" name="Google Shape;84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7" name="Google Shape;89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6" name="Google Shape;99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0" name="Google Shape;105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5" name="Google Shape;109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6" name="Google Shape;93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3" name="Google Shape;113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8" name="Google Shape;116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9" name="Google Shape;120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5" name="Google Shape;124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b35fb5b4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35b35fb5b4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6" name="Google Shape;127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0" name="Google Shape;131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3" name="Google Shape;134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3" name="Google Shape;138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5" name="Google Shape;141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4" name="Google Shape;145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5" name="Google Shape;149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0" name="Google Shape;153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0" name="Google Shape;154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1" name="Google Shape;160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0" name="Google Shape;164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6" name="Google Shape;168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3" name="Google Shape;1713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9" name="Google Shape;173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" name="Google Shape;179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1" name="Google Shape;208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9" name="Google Shape;2169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0"/>
          <p:cNvSpPr txBox="1">
            <a:spLocks noGrp="1"/>
          </p:cNvSpPr>
          <p:nvPr>
            <p:ph type="ctrTitle"/>
          </p:nvPr>
        </p:nvSpPr>
        <p:spPr>
          <a:xfrm>
            <a:off x="720000" y="1558050"/>
            <a:ext cx="4325400" cy="17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50"/>
          <p:cNvSpPr txBox="1">
            <a:spLocks noGrp="1"/>
          </p:cNvSpPr>
          <p:nvPr>
            <p:ph type="subTitle" idx="1"/>
          </p:nvPr>
        </p:nvSpPr>
        <p:spPr>
          <a:xfrm>
            <a:off x="720000" y="3245938"/>
            <a:ext cx="4230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50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0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0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50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9"/>
          <p:cNvSpPr txBox="1">
            <a:spLocks noGrp="1"/>
          </p:cNvSpPr>
          <p:nvPr>
            <p:ph type="ctrTitle"/>
          </p:nvPr>
        </p:nvSpPr>
        <p:spPr>
          <a:xfrm>
            <a:off x="4100400" y="1047150"/>
            <a:ext cx="43254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59"/>
          <p:cNvSpPr txBox="1">
            <a:spLocks noGrp="1"/>
          </p:cNvSpPr>
          <p:nvPr>
            <p:ph type="subTitle" idx="1"/>
          </p:nvPr>
        </p:nvSpPr>
        <p:spPr>
          <a:xfrm>
            <a:off x="4100400" y="1974038"/>
            <a:ext cx="4230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Deca"/>
              <a:buNone/>
              <a:defRPr sz="28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01" name="Google Shape;101;p59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59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9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9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9"/>
          <p:cNvSpPr txBox="1">
            <a:spLocks noGrp="1"/>
          </p:cNvSpPr>
          <p:nvPr>
            <p:ph type="subTitle" idx="2"/>
          </p:nvPr>
        </p:nvSpPr>
        <p:spPr>
          <a:xfrm>
            <a:off x="4100400" y="2410560"/>
            <a:ext cx="42303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6" name="Google Shape;106;p59"/>
          <p:cNvSpPr txBox="1"/>
          <p:nvPr/>
        </p:nvSpPr>
        <p:spPr>
          <a:xfrm>
            <a:off x="4100400" y="3754250"/>
            <a:ext cx="43254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</a:t>
            </a:r>
            <a:r>
              <a:rPr lang="en" sz="10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This presentation template was created by </a:t>
            </a:r>
            <a:r>
              <a:rPr lang="en" sz="1000" b="1" i="0" u="none" strike="noStrike" cap="none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lang="en" sz="1000" b="1" i="0" u="none" strike="noStrike" cap="none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and infographics &amp; images by </a:t>
            </a:r>
            <a:r>
              <a:rPr lang="en" sz="1000" b="1" i="0" u="none" strike="noStrike" cap="none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0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0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0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0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60"/>
          <p:cNvSpPr txBox="1">
            <a:spLocks noGrp="1"/>
          </p:cNvSpPr>
          <p:nvPr>
            <p:ph type="subTitle" idx="1"/>
          </p:nvPr>
        </p:nvSpPr>
        <p:spPr>
          <a:xfrm>
            <a:off x="1922694" y="1954300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0"/>
          <p:cNvSpPr txBox="1">
            <a:spLocks noGrp="1"/>
          </p:cNvSpPr>
          <p:nvPr>
            <p:ph type="subTitle" idx="2"/>
          </p:nvPr>
        </p:nvSpPr>
        <p:spPr>
          <a:xfrm>
            <a:off x="4724399" y="2595813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60"/>
          <p:cNvSpPr txBox="1">
            <a:spLocks noGrp="1"/>
          </p:cNvSpPr>
          <p:nvPr>
            <p:ph type="subTitle" idx="3"/>
          </p:nvPr>
        </p:nvSpPr>
        <p:spPr>
          <a:xfrm>
            <a:off x="1922696" y="1485325"/>
            <a:ext cx="22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15" name="Google Shape;115;p60"/>
          <p:cNvSpPr txBox="1">
            <a:spLocks noGrp="1"/>
          </p:cNvSpPr>
          <p:nvPr>
            <p:ph type="subTitle" idx="4"/>
          </p:nvPr>
        </p:nvSpPr>
        <p:spPr>
          <a:xfrm>
            <a:off x="4724399" y="2126833"/>
            <a:ext cx="208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16" name="Google Shape;116;p60"/>
          <p:cNvSpPr txBox="1">
            <a:spLocks noGrp="1"/>
          </p:cNvSpPr>
          <p:nvPr>
            <p:ph type="subTitle" idx="5"/>
          </p:nvPr>
        </p:nvSpPr>
        <p:spPr>
          <a:xfrm>
            <a:off x="1922694" y="3285900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60"/>
          <p:cNvSpPr txBox="1">
            <a:spLocks noGrp="1"/>
          </p:cNvSpPr>
          <p:nvPr>
            <p:ph type="subTitle" idx="6"/>
          </p:nvPr>
        </p:nvSpPr>
        <p:spPr>
          <a:xfrm>
            <a:off x="1922696" y="2816925"/>
            <a:ext cx="22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18" name="Google Shape;118;p60"/>
          <p:cNvSpPr txBox="1">
            <a:spLocks noGrp="1"/>
          </p:cNvSpPr>
          <p:nvPr>
            <p:ph type="subTitle" idx="7"/>
          </p:nvPr>
        </p:nvSpPr>
        <p:spPr>
          <a:xfrm>
            <a:off x="4724399" y="3953938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60"/>
          <p:cNvSpPr txBox="1">
            <a:spLocks noGrp="1"/>
          </p:cNvSpPr>
          <p:nvPr>
            <p:ph type="subTitle" idx="8"/>
          </p:nvPr>
        </p:nvSpPr>
        <p:spPr>
          <a:xfrm>
            <a:off x="4724399" y="3484958"/>
            <a:ext cx="208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SECTION_TITLE_AND_DESCRIPTION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1"/>
          <p:cNvSpPr txBox="1">
            <a:spLocks noGrp="1"/>
          </p:cNvSpPr>
          <p:nvPr>
            <p:ph type="ctrTitle"/>
          </p:nvPr>
        </p:nvSpPr>
        <p:spPr>
          <a:xfrm>
            <a:off x="5487692" y="1980350"/>
            <a:ext cx="23853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22" name="Google Shape;122;p61"/>
          <p:cNvSpPr txBox="1">
            <a:spLocks noGrp="1"/>
          </p:cNvSpPr>
          <p:nvPr>
            <p:ph type="subTitle" idx="1"/>
          </p:nvPr>
        </p:nvSpPr>
        <p:spPr>
          <a:xfrm>
            <a:off x="5303225" y="2991150"/>
            <a:ext cx="3120900" cy="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61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1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1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1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1"/>
          <p:cNvSpPr txBox="1">
            <a:spLocks noGrp="1"/>
          </p:cNvSpPr>
          <p:nvPr>
            <p:ph type="ctrTitle" idx="2"/>
          </p:nvPr>
        </p:nvSpPr>
        <p:spPr>
          <a:xfrm>
            <a:off x="1264929" y="1980350"/>
            <a:ext cx="23853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28" name="Google Shape;128;p61"/>
          <p:cNvSpPr txBox="1">
            <a:spLocks noGrp="1"/>
          </p:cNvSpPr>
          <p:nvPr>
            <p:ph type="subTitle" idx="3"/>
          </p:nvPr>
        </p:nvSpPr>
        <p:spPr>
          <a:xfrm>
            <a:off x="719875" y="2991150"/>
            <a:ext cx="3120900" cy="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9" name="Google Shape;129;p61"/>
          <p:cNvSpPr txBox="1">
            <a:spLocks noGrp="1"/>
          </p:cNvSpPr>
          <p:nvPr>
            <p:ph type="ctrTitle" idx="4"/>
          </p:nvPr>
        </p:nvSpPr>
        <p:spPr>
          <a:xfrm>
            <a:off x="4017575" y="2087300"/>
            <a:ext cx="11088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2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2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2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2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3"/>
          <p:cNvSpPr txBox="1">
            <a:spLocks noGrp="1"/>
          </p:cNvSpPr>
          <p:nvPr>
            <p:ph type="title"/>
          </p:nvPr>
        </p:nvSpPr>
        <p:spPr>
          <a:xfrm>
            <a:off x="1533375" y="1634038"/>
            <a:ext cx="5656500" cy="2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63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3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3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3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AND_TWO_COLUMNS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4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4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4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4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64"/>
          <p:cNvSpPr txBox="1">
            <a:spLocks noGrp="1"/>
          </p:cNvSpPr>
          <p:nvPr>
            <p:ph type="subTitle" idx="1"/>
          </p:nvPr>
        </p:nvSpPr>
        <p:spPr>
          <a:xfrm>
            <a:off x="835400" y="2707450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64"/>
          <p:cNvSpPr txBox="1">
            <a:spLocks noGrp="1"/>
          </p:cNvSpPr>
          <p:nvPr>
            <p:ph type="subTitle" idx="2"/>
          </p:nvPr>
        </p:nvSpPr>
        <p:spPr>
          <a:xfrm>
            <a:off x="952675" y="3689625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48" name="Google Shape;148;p64"/>
          <p:cNvSpPr txBox="1">
            <a:spLocks noGrp="1"/>
          </p:cNvSpPr>
          <p:nvPr>
            <p:ph type="subTitle" idx="3"/>
          </p:nvPr>
        </p:nvSpPr>
        <p:spPr>
          <a:xfrm>
            <a:off x="3381425" y="2707450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64"/>
          <p:cNvSpPr txBox="1">
            <a:spLocks noGrp="1"/>
          </p:cNvSpPr>
          <p:nvPr>
            <p:ph type="subTitle" idx="4"/>
          </p:nvPr>
        </p:nvSpPr>
        <p:spPr>
          <a:xfrm>
            <a:off x="3534088" y="3689625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50" name="Google Shape;150;p64"/>
          <p:cNvSpPr txBox="1">
            <a:spLocks noGrp="1"/>
          </p:cNvSpPr>
          <p:nvPr>
            <p:ph type="subTitle" idx="5"/>
          </p:nvPr>
        </p:nvSpPr>
        <p:spPr>
          <a:xfrm>
            <a:off x="5927450" y="2707450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64"/>
          <p:cNvSpPr txBox="1">
            <a:spLocks noGrp="1"/>
          </p:cNvSpPr>
          <p:nvPr>
            <p:ph type="subTitle" idx="6"/>
          </p:nvPr>
        </p:nvSpPr>
        <p:spPr>
          <a:xfrm>
            <a:off x="6115500" y="3689625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52" name="Google Shape;152;p64"/>
          <p:cNvSpPr txBox="1">
            <a:spLocks noGrp="1"/>
          </p:cNvSpPr>
          <p:nvPr>
            <p:ph type="title" idx="7"/>
          </p:nvPr>
        </p:nvSpPr>
        <p:spPr>
          <a:xfrm>
            <a:off x="1463900" y="1580880"/>
            <a:ext cx="1226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3" name="Google Shape;153;p64"/>
          <p:cNvSpPr txBox="1">
            <a:spLocks noGrp="1"/>
          </p:cNvSpPr>
          <p:nvPr>
            <p:ph type="title" idx="8"/>
          </p:nvPr>
        </p:nvSpPr>
        <p:spPr>
          <a:xfrm>
            <a:off x="4009925" y="1580880"/>
            <a:ext cx="1226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4" name="Google Shape;154;p64"/>
          <p:cNvSpPr txBox="1">
            <a:spLocks noGrp="1"/>
          </p:cNvSpPr>
          <p:nvPr>
            <p:ph type="title" idx="9"/>
          </p:nvPr>
        </p:nvSpPr>
        <p:spPr>
          <a:xfrm>
            <a:off x="6555950" y="1580880"/>
            <a:ext cx="1226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2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5"/>
          <p:cNvSpPr txBox="1">
            <a:spLocks noGrp="1"/>
          </p:cNvSpPr>
          <p:nvPr>
            <p:ph type="ctrTitle"/>
          </p:nvPr>
        </p:nvSpPr>
        <p:spPr>
          <a:xfrm flipH="1">
            <a:off x="970450" y="1653563"/>
            <a:ext cx="3058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57" name="Google Shape;157;p65"/>
          <p:cNvSpPr txBox="1">
            <a:spLocks noGrp="1"/>
          </p:cNvSpPr>
          <p:nvPr>
            <p:ph type="subTitle" idx="1"/>
          </p:nvPr>
        </p:nvSpPr>
        <p:spPr>
          <a:xfrm flipH="1">
            <a:off x="838825" y="3048425"/>
            <a:ext cx="33072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8" name="Google Shape;158;p65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5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5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5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TWO_COLUMNS_2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6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6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6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6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66"/>
          <p:cNvSpPr txBox="1">
            <a:spLocks noGrp="1"/>
          </p:cNvSpPr>
          <p:nvPr>
            <p:ph type="subTitle" idx="1"/>
          </p:nvPr>
        </p:nvSpPr>
        <p:spPr>
          <a:xfrm>
            <a:off x="3280875" y="1872650"/>
            <a:ext cx="31263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66"/>
          <p:cNvSpPr txBox="1">
            <a:spLocks noGrp="1"/>
          </p:cNvSpPr>
          <p:nvPr>
            <p:ph type="subTitle" idx="2"/>
          </p:nvPr>
        </p:nvSpPr>
        <p:spPr>
          <a:xfrm>
            <a:off x="3279163" y="1384838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69" name="Google Shape;169;p66"/>
          <p:cNvSpPr txBox="1">
            <a:spLocks noGrp="1"/>
          </p:cNvSpPr>
          <p:nvPr>
            <p:ph type="subTitle" idx="3"/>
          </p:nvPr>
        </p:nvSpPr>
        <p:spPr>
          <a:xfrm>
            <a:off x="2990813" y="2975663"/>
            <a:ext cx="31263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6"/>
          <p:cNvSpPr txBox="1">
            <a:spLocks noGrp="1"/>
          </p:cNvSpPr>
          <p:nvPr>
            <p:ph type="subTitle" idx="4"/>
          </p:nvPr>
        </p:nvSpPr>
        <p:spPr>
          <a:xfrm>
            <a:off x="3851513" y="2488538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71" name="Google Shape;171;p66"/>
          <p:cNvSpPr txBox="1">
            <a:spLocks noGrp="1"/>
          </p:cNvSpPr>
          <p:nvPr>
            <p:ph type="subTitle" idx="5"/>
          </p:nvPr>
        </p:nvSpPr>
        <p:spPr>
          <a:xfrm>
            <a:off x="3280788" y="4048975"/>
            <a:ext cx="31263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66"/>
          <p:cNvSpPr txBox="1">
            <a:spLocks noGrp="1"/>
          </p:cNvSpPr>
          <p:nvPr>
            <p:ph type="subTitle" idx="6"/>
          </p:nvPr>
        </p:nvSpPr>
        <p:spPr>
          <a:xfrm>
            <a:off x="3279088" y="3592238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7"/>
          <p:cNvSpPr txBox="1">
            <a:spLocks noGrp="1"/>
          </p:cNvSpPr>
          <p:nvPr>
            <p:ph type="title" hasCustomPrompt="1"/>
          </p:nvPr>
        </p:nvSpPr>
        <p:spPr>
          <a:xfrm>
            <a:off x="1734825" y="1632775"/>
            <a:ext cx="5674500" cy="15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5" name="Google Shape;175;p67"/>
          <p:cNvSpPr txBox="1">
            <a:spLocks noGrp="1"/>
          </p:cNvSpPr>
          <p:nvPr>
            <p:ph type="subTitle" idx="1"/>
          </p:nvPr>
        </p:nvSpPr>
        <p:spPr>
          <a:xfrm>
            <a:off x="2718550" y="3256225"/>
            <a:ext cx="37248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67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7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7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7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8"/>
          <p:cNvSpPr txBox="1">
            <a:spLocks noGrp="1"/>
          </p:cNvSpPr>
          <p:nvPr>
            <p:ph type="body" idx="1"/>
          </p:nvPr>
        </p:nvSpPr>
        <p:spPr>
          <a:xfrm>
            <a:off x="2439795" y="3789438"/>
            <a:ext cx="3878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00" b="1">
                <a:latin typeface="Lexend Deca"/>
                <a:ea typeface="Lexend Deca"/>
                <a:cs typeface="Lexend Deca"/>
                <a:sym typeface="Lexend Deca"/>
              </a:defRPr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1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1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51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1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" name="Google Shape;20;p51"/>
          <p:cNvSpPr txBox="1">
            <a:spLocks noGrp="1"/>
          </p:cNvSpPr>
          <p:nvPr>
            <p:ph type="subTitle" idx="1"/>
          </p:nvPr>
        </p:nvSpPr>
        <p:spPr>
          <a:xfrm>
            <a:off x="1692250" y="2116067"/>
            <a:ext cx="26157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1"/>
          <p:cNvSpPr txBox="1">
            <a:spLocks noGrp="1"/>
          </p:cNvSpPr>
          <p:nvPr>
            <p:ph type="subTitle" idx="2"/>
          </p:nvPr>
        </p:nvSpPr>
        <p:spPr>
          <a:xfrm>
            <a:off x="1692250" y="1603713"/>
            <a:ext cx="2929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2" name="Google Shape;22;p51"/>
          <p:cNvSpPr txBox="1">
            <a:spLocks noGrp="1"/>
          </p:cNvSpPr>
          <p:nvPr>
            <p:ph type="title" idx="3"/>
          </p:nvPr>
        </p:nvSpPr>
        <p:spPr>
          <a:xfrm>
            <a:off x="643800" y="1368043"/>
            <a:ext cx="1226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3" name="Google Shape;23;p51"/>
          <p:cNvSpPr txBox="1">
            <a:spLocks noGrp="1"/>
          </p:cNvSpPr>
          <p:nvPr>
            <p:ph type="subTitle" idx="4"/>
          </p:nvPr>
        </p:nvSpPr>
        <p:spPr>
          <a:xfrm>
            <a:off x="1692250" y="3682317"/>
            <a:ext cx="26157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1"/>
          <p:cNvSpPr txBox="1">
            <a:spLocks noGrp="1"/>
          </p:cNvSpPr>
          <p:nvPr>
            <p:ph type="subTitle" idx="5"/>
          </p:nvPr>
        </p:nvSpPr>
        <p:spPr>
          <a:xfrm>
            <a:off x="1692250" y="3169963"/>
            <a:ext cx="2929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5" name="Google Shape;25;p51"/>
          <p:cNvSpPr txBox="1">
            <a:spLocks noGrp="1"/>
          </p:cNvSpPr>
          <p:nvPr>
            <p:ph type="title" idx="6"/>
          </p:nvPr>
        </p:nvSpPr>
        <p:spPr>
          <a:xfrm>
            <a:off x="643800" y="2925868"/>
            <a:ext cx="1226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6" name="Google Shape;26;p51"/>
          <p:cNvSpPr txBox="1">
            <a:spLocks noGrp="1"/>
          </p:cNvSpPr>
          <p:nvPr>
            <p:ph type="subTitle" idx="7"/>
          </p:nvPr>
        </p:nvSpPr>
        <p:spPr>
          <a:xfrm flipH="1">
            <a:off x="4836050" y="2116067"/>
            <a:ext cx="26157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1"/>
          <p:cNvSpPr txBox="1">
            <a:spLocks noGrp="1"/>
          </p:cNvSpPr>
          <p:nvPr>
            <p:ph type="subTitle" idx="8"/>
          </p:nvPr>
        </p:nvSpPr>
        <p:spPr>
          <a:xfrm flipH="1">
            <a:off x="4521950" y="1603713"/>
            <a:ext cx="2929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8" name="Google Shape;28;p51"/>
          <p:cNvSpPr txBox="1">
            <a:spLocks noGrp="1"/>
          </p:cNvSpPr>
          <p:nvPr>
            <p:ph type="title" idx="9"/>
          </p:nvPr>
        </p:nvSpPr>
        <p:spPr>
          <a:xfrm flipH="1">
            <a:off x="7273500" y="1368043"/>
            <a:ext cx="1226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9" name="Google Shape;29;p51"/>
          <p:cNvSpPr txBox="1">
            <a:spLocks noGrp="1"/>
          </p:cNvSpPr>
          <p:nvPr>
            <p:ph type="subTitle" idx="13"/>
          </p:nvPr>
        </p:nvSpPr>
        <p:spPr>
          <a:xfrm flipH="1">
            <a:off x="4836050" y="3682317"/>
            <a:ext cx="26157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1"/>
          <p:cNvSpPr txBox="1">
            <a:spLocks noGrp="1"/>
          </p:cNvSpPr>
          <p:nvPr>
            <p:ph type="subTitle" idx="14"/>
          </p:nvPr>
        </p:nvSpPr>
        <p:spPr>
          <a:xfrm flipH="1">
            <a:off x="4521950" y="3169963"/>
            <a:ext cx="2929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31" name="Google Shape;31;p51"/>
          <p:cNvSpPr txBox="1">
            <a:spLocks noGrp="1"/>
          </p:cNvSpPr>
          <p:nvPr>
            <p:ph type="title" idx="15"/>
          </p:nvPr>
        </p:nvSpPr>
        <p:spPr>
          <a:xfrm flipH="1">
            <a:off x="7273500" y="2925868"/>
            <a:ext cx="1226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TWO_COLUMNS_2_1_2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9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9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9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9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69"/>
          <p:cNvSpPr txBox="1">
            <a:spLocks noGrp="1"/>
          </p:cNvSpPr>
          <p:nvPr>
            <p:ph type="subTitle" idx="1"/>
          </p:nvPr>
        </p:nvSpPr>
        <p:spPr>
          <a:xfrm>
            <a:off x="777000" y="3790575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69"/>
          <p:cNvSpPr txBox="1">
            <a:spLocks noGrp="1"/>
          </p:cNvSpPr>
          <p:nvPr>
            <p:ph type="subTitle" idx="2"/>
          </p:nvPr>
        </p:nvSpPr>
        <p:spPr>
          <a:xfrm>
            <a:off x="769775" y="3284675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89" name="Google Shape;189;p69"/>
          <p:cNvSpPr txBox="1">
            <a:spLocks noGrp="1"/>
          </p:cNvSpPr>
          <p:nvPr>
            <p:ph type="subTitle" idx="3"/>
          </p:nvPr>
        </p:nvSpPr>
        <p:spPr>
          <a:xfrm>
            <a:off x="3330150" y="3790575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69"/>
          <p:cNvSpPr txBox="1">
            <a:spLocks noGrp="1"/>
          </p:cNvSpPr>
          <p:nvPr>
            <p:ph type="subTitle" idx="4"/>
          </p:nvPr>
        </p:nvSpPr>
        <p:spPr>
          <a:xfrm>
            <a:off x="3330138" y="3284675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91" name="Google Shape;191;p69"/>
          <p:cNvSpPr txBox="1">
            <a:spLocks noGrp="1"/>
          </p:cNvSpPr>
          <p:nvPr>
            <p:ph type="subTitle" idx="5"/>
          </p:nvPr>
        </p:nvSpPr>
        <p:spPr>
          <a:xfrm>
            <a:off x="5927450" y="3790575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69"/>
          <p:cNvSpPr txBox="1">
            <a:spLocks noGrp="1"/>
          </p:cNvSpPr>
          <p:nvPr>
            <p:ph type="subTitle" idx="6"/>
          </p:nvPr>
        </p:nvSpPr>
        <p:spPr>
          <a:xfrm>
            <a:off x="5925750" y="3284675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93" name="Google Shape;193;p69"/>
          <p:cNvSpPr txBox="1">
            <a:spLocks noGrp="1"/>
          </p:cNvSpPr>
          <p:nvPr>
            <p:ph type="subTitle" idx="7"/>
          </p:nvPr>
        </p:nvSpPr>
        <p:spPr>
          <a:xfrm>
            <a:off x="777000" y="2130375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69"/>
          <p:cNvSpPr txBox="1">
            <a:spLocks noGrp="1"/>
          </p:cNvSpPr>
          <p:nvPr>
            <p:ph type="subTitle" idx="8"/>
          </p:nvPr>
        </p:nvSpPr>
        <p:spPr>
          <a:xfrm>
            <a:off x="769775" y="1620925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95" name="Google Shape;195;p69"/>
          <p:cNvSpPr txBox="1">
            <a:spLocks noGrp="1"/>
          </p:cNvSpPr>
          <p:nvPr>
            <p:ph type="subTitle" idx="9"/>
          </p:nvPr>
        </p:nvSpPr>
        <p:spPr>
          <a:xfrm>
            <a:off x="3330150" y="2130375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69"/>
          <p:cNvSpPr txBox="1">
            <a:spLocks noGrp="1"/>
          </p:cNvSpPr>
          <p:nvPr>
            <p:ph type="subTitle" idx="13"/>
          </p:nvPr>
        </p:nvSpPr>
        <p:spPr>
          <a:xfrm>
            <a:off x="3330138" y="1620925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197" name="Google Shape;197;p69"/>
          <p:cNvSpPr txBox="1">
            <a:spLocks noGrp="1"/>
          </p:cNvSpPr>
          <p:nvPr>
            <p:ph type="subTitle" idx="14"/>
          </p:nvPr>
        </p:nvSpPr>
        <p:spPr>
          <a:xfrm>
            <a:off x="5927450" y="2130375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69"/>
          <p:cNvSpPr txBox="1">
            <a:spLocks noGrp="1"/>
          </p:cNvSpPr>
          <p:nvPr>
            <p:ph type="subTitle" idx="15"/>
          </p:nvPr>
        </p:nvSpPr>
        <p:spPr>
          <a:xfrm>
            <a:off x="5925750" y="1620925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TITLE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3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3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3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3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2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4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74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74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1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2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2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2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2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2"/>
          <p:cNvSpPr txBox="1">
            <a:spLocks noGrp="1"/>
          </p:cNvSpPr>
          <p:nvPr>
            <p:ph type="body" idx="1"/>
          </p:nvPr>
        </p:nvSpPr>
        <p:spPr>
          <a:xfrm>
            <a:off x="4252400" y="1389600"/>
            <a:ext cx="47019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AutoNum type="arabicPeriod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title"/>
          </p:nvPr>
        </p:nvSpPr>
        <p:spPr>
          <a:xfrm>
            <a:off x="1056075" y="2340213"/>
            <a:ext cx="27918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3"/>
          <p:cNvSpPr txBox="1">
            <a:spLocks noGrp="1"/>
          </p:cNvSpPr>
          <p:nvPr>
            <p:ph type="ctrTitle"/>
          </p:nvPr>
        </p:nvSpPr>
        <p:spPr>
          <a:xfrm>
            <a:off x="4686825" y="1482425"/>
            <a:ext cx="34137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sp>
        <p:nvSpPr>
          <p:cNvPr id="41" name="Google Shape;41;p53"/>
          <p:cNvSpPr txBox="1">
            <a:spLocks noGrp="1"/>
          </p:cNvSpPr>
          <p:nvPr>
            <p:ph type="subTitle" idx="1"/>
          </p:nvPr>
        </p:nvSpPr>
        <p:spPr>
          <a:xfrm>
            <a:off x="4686825" y="3396238"/>
            <a:ext cx="33369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2" name="Google Shape;42;p53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3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3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3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3"/>
          <p:cNvSpPr txBox="1">
            <a:spLocks noGrp="1"/>
          </p:cNvSpPr>
          <p:nvPr>
            <p:ph type="title" idx="2"/>
          </p:nvPr>
        </p:nvSpPr>
        <p:spPr>
          <a:xfrm>
            <a:off x="1100475" y="2149150"/>
            <a:ext cx="2994900" cy="1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4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4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4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4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4"/>
          <p:cNvSpPr txBox="1">
            <a:spLocks noGrp="1"/>
          </p:cNvSpPr>
          <p:nvPr>
            <p:ph type="subTitle" idx="1"/>
          </p:nvPr>
        </p:nvSpPr>
        <p:spPr>
          <a:xfrm>
            <a:off x="1998894" y="2268625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4"/>
          <p:cNvSpPr txBox="1">
            <a:spLocks noGrp="1"/>
          </p:cNvSpPr>
          <p:nvPr>
            <p:ph type="subTitle" idx="2"/>
          </p:nvPr>
        </p:nvSpPr>
        <p:spPr>
          <a:xfrm>
            <a:off x="4571999" y="3396675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4"/>
          <p:cNvSpPr txBox="1">
            <a:spLocks noGrp="1"/>
          </p:cNvSpPr>
          <p:nvPr>
            <p:ph type="subTitle" idx="3"/>
          </p:nvPr>
        </p:nvSpPr>
        <p:spPr>
          <a:xfrm>
            <a:off x="1998896" y="1854275"/>
            <a:ext cx="22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55" name="Google Shape;55;p54"/>
          <p:cNvSpPr txBox="1">
            <a:spLocks noGrp="1"/>
          </p:cNvSpPr>
          <p:nvPr>
            <p:ph type="subTitle" idx="4"/>
          </p:nvPr>
        </p:nvSpPr>
        <p:spPr>
          <a:xfrm>
            <a:off x="4571999" y="2982320"/>
            <a:ext cx="208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TITLE_AND_DESCRIPTION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5"/>
          <p:cNvSpPr txBox="1">
            <a:spLocks noGrp="1"/>
          </p:cNvSpPr>
          <p:nvPr>
            <p:ph type="ctrTitle"/>
          </p:nvPr>
        </p:nvSpPr>
        <p:spPr>
          <a:xfrm flipH="1">
            <a:off x="1662625" y="1926700"/>
            <a:ext cx="26763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58" name="Google Shape;58;p55"/>
          <p:cNvSpPr txBox="1">
            <a:spLocks noGrp="1"/>
          </p:cNvSpPr>
          <p:nvPr>
            <p:ph type="subTitle" idx="1"/>
          </p:nvPr>
        </p:nvSpPr>
        <p:spPr>
          <a:xfrm flipH="1">
            <a:off x="720000" y="2896025"/>
            <a:ext cx="36933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" name="Google Shape;59;p55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5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5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5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6"/>
          <p:cNvSpPr txBox="1">
            <a:spLocks noGrp="1"/>
          </p:cNvSpPr>
          <p:nvPr>
            <p:ph type="ctrTitle"/>
          </p:nvPr>
        </p:nvSpPr>
        <p:spPr>
          <a:xfrm>
            <a:off x="4805075" y="1926700"/>
            <a:ext cx="26763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5" name="Google Shape;65;p56"/>
          <p:cNvSpPr txBox="1">
            <a:spLocks noGrp="1"/>
          </p:cNvSpPr>
          <p:nvPr>
            <p:ph type="subTitle" idx="1"/>
          </p:nvPr>
        </p:nvSpPr>
        <p:spPr>
          <a:xfrm>
            <a:off x="4730700" y="2896025"/>
            <a:ext cx="36933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56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56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56"/>
          <p:cNvSpPr/>
          <p:nvPr/>
        </p:nvSpPr>
        <p:spPr>
          <a:xfrm flipH="1">
            <a:off x="-2525" y="441660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1422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6"/>
          <p:cNvSpPr/>
          <p:nvPr/>
        </p:nvSpPr>
        <p:spPr>
          <a:xfrm>
            <a:off x="706250" y="4563150"/>
            <a:ext cx="7189200" cy="43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7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7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57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57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7"/>
          <p:cNvSpPr txBox="1">
            <a:spLocks noGrp="1"/>
          </p:cNvSpPr>
          <p:nvPr>
            <p:ph type="subTitle" idx="1"/>
          </p:nvPr>
        </p:nvSpPr>
        <p:spPr>
          <a:xfrm>
            <a:off x="1694094" y="2027100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7"/>
          <p:cNvSpPr txBox="1">
            <a:spLocks noGrp="1"/>
          </p:cNvSpPr>
          <p:nvPr>
            <p:ph type="subTitle" idx="2"/>
          </p:nvPr>
        </p:nvSpPr>
        <p:spPr>
          <a:xfrm>
            <a:off x="4876799" y="2921038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7"/>
          <p:cNvSpPr txBox="1">
            <a:spLocks noGrp="1"/>
          </p:cNvSpPr>
          <p:nvPr>
            <p:ph type="subTitle" idx="3"/>
          </p:nvPr>
        </p:nvSpPr>
        <p:spPr>
          <a:xfrm>
            <a:off x="1694096" y="1612750"/>
            <a:ext cx="22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8" name="Google Shape;78;p57"/>
          <p:cNvSpPr txBox="1">
            <a:spLocks noGrp="1"/>
          </p:cNvSpPr>
          <p:nvPr>
            <p:ph type="subTitle" idx="4"/>
          </p:nvPr>
        </p:nvSpPr>
        <p:spPr>
          <a:xfrm>
            <a:off x="4876799" y="2507150"/>
            <a:ext cx="208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9" name="Google Shape;79;p57"/>
          <p:cNvSpPr txBox="1">
            <a:spLocks noGrp="1"/>
          </p:cNvSpPr>
          <p:nvPr>
            <p:ph type="subTitle" idx="5"/>
          </p:nvPr>
        </p:nvSpPr>
        <p:spPr>
          <a:xfrm>
            <a:off x="1694094" y="3815900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7"/>
          <p:cNvSpPr txBox="1">
            <a:spLocks noGrp="1"/>
          </p:cNvSpPr>
          <p:nvPr>
            <p:ph type="subTitle" idx="6"/>
          </p:nvPr>
        </p:nvSpPr>
        <p:spPr>
          <a:xfrm>
            <a:off x="1694096" y="3401550"/>
            <a:ext cx="22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2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8"/>
          <p:cNvSpPr/>
          <p:nvPr/>
        </p:nvSpPr>
        <p:spPr>
          <a:xfrm flipH="1">
            <a:off x="-2525" y="4603500"/>
            <a:ext cx="9158700" cy="54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14220000" algn="bl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8"/>
          <p:cNvSpPr/>
          <p:nvPr/>
        </p:nvSpPr>
        <p:spPr>
          <a:xfrm>
            <a:off x="-2525" y="-4875"/>
            <a:ext cx="9158700" cy="93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8"/>
          <p:cNvSpPr/>
          <p:nvPr/>
        </p:nvSpPr>
        <p:spPr>
          <a:xfrm flipH="1">
            <a:off x="-2525" y="329650"/>
            <a:ext cx="9158700" cy="726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8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8"/>
          <p:cNvSpPr txBox="1">
            <a:spLocks noGrp="1"/>
          </p:cNvSpPr>
          <p:nvPr>
            <p:ph type="subTitle" idx="1"/>
          </p:nvPr>
        </p:nvSpPr>
        <p:spPr>
          <a:xfrm>
            <a:off x="734575" y="2970233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8"/>
          <p:cNvSpPr txBox="1">
            <a:spLocks noGrp="1"/>
          </p:cNvSpPr>
          <p:nvPr>
            <p:ph type="subTitle" idx="2"/>
          </p:nvPr>
        </p:nvSpPr>
        <p:spPr>
          <a:xfrm>
            <a:off x="769775" y="3926800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88" name="Google Shape;88;p58"/>
          <p:cNvSpPr txBox="1">
            <a:spLocks noGrp="1"/>
          </p:cNvSpPr>
          <p:nvPr>
            <p:ph type="subTitle" idx="3"/>
          </p:nvPr>
        </p:nvSpPr>
        <p:spPr>
          <a:xfrm>
            <a:off x="3330150" y="2970233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8"/>
          <p:cNvSpPr txBox="1">
            <a:spLocks noGrp="1"/>
          </p:cNvSpPr>
          <p:nvPr>
            <p:ph type="subTitle" idx="4"/>
          </p:nvPr>
        </p:nvSpPr>
        <p:spPr>
          <a:xfrm>
            <a:off x="3330138" y="3926800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90" name="Google Shape;90;p58"/>
          <p:cNvSpPr txBox="1">
            <a:spLocks noGrp="1"/>
          </p:cNvSpPr>
          <p:nvPr>
            <p:ph type="subTitle" idx="5"/>
          </p:nvPr>
        </p:nvSpPr>
        <p:spPr>
          <a:xfrm>
            <a:off x="5927450" y="2970233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8"/>
          <p:cNvSpPr txBox="1">
            <a:spLocks noGrp="1"/>
          </p:cNvSpPr>
          <p:nvPr>
            <p:ph type="subTitle" idx="6"/>
          </p:nvPr>
        </p:nvSpPr>
        <p:spPr>
          <a:xfrm>
            <a:off x="5925750" y="3926800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92" name="Google Shape;92;p58"/>
          <p:cNvSpPr txBox="1">
            <a:spLocks noGrp="1"/>
          </p:cNvSpPr>
          <p:nvPr>
            <p:ph type="subTitle" idx="7"/>
          </p:nvPr>
        </p:nvSpPr>
        <p:spPr>
          <a:xfrm>
            <a:off x="734575" y="1225500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8"/>
          <p:cNvSpPr txBox="1">
            <a:spLocks noGrp="1"/>
          </p:cNvSpPr>
          <p:nvPr>
            <p:ph type="subTitle" idx="8"/>
          </p:nvPr>
        </p:nvSpPr>
        <p:spPr>
          <a:xfrm>
            <a:off x="769775" y="2186850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94" name="Google Shape;94;p58"/>
          <p:cNvSpPr txBox="1">
            <a:spLocks noGrp="1"/>
          </p:cNvSpPr>
          <p:nvPr>
            <p:ph type="subTitle" idx="9"/>
          </p:nvPr>
        </p:nvSpPr>
        <p:spPr>
          <a:xfrm>
            <a:off x="3331013" y="1225500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8"/>
          <p:cNvSpPr txBox="1">
            <a:spLocks noGrp="1"/>
          </p:cNvSpPr>
          <p:nvPr>
            <p:ph type="subTitle" idx="13"/>
          </p:nvPr>
        </p:nvSpPr>
        <p:spPr>
          <a:xfrm>
            <a:off x="3330138" y="2186850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96" name="Google Shape;96;p58"/>
          <p:cNvSpPr txBox="1">
            <a:spLocks noGrp="1"/>
          </p:cNvSpPr>
          <p:nvPr>
            <p:ph type="subTitle" idx="14"/>
          </p:nvPr>
        </p:nvSpPr>
        <p:spPr>
          <a:xfrm>
            <a:off x="5927450" y="1225500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8"/>
          <p:cNvSpPr txBox="1">
            <a:spLocks noGrp="1"/>
          </p:cNvSpPr>
          <p:nvPr>
            <p:ph type="subTitle" idx="15"/>
          </p:nvPr>
        </p:nvSpPr>
        <p:spPr>
          <a:xfrm>
            <a:off x="5925750" y="2186850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"/>
              <a:buNone/>
              <a:defRPr sz="2000" b="1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4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■"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■"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●"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○"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Char char="■"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1" name="Google Shape;211;p7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G07teFzPfBJWPgQzlpK9u5BF7gbNjytHibfSW0g34AI/copy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G07teFzPfBJWPgQzlpK9u5BF7gbNjytHibfSW0g34AI/copy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hyperlink" Target="https://docs.google.com/spreadsheets/d/1G07teFzPfBJWPgQzlpK9u5BF7gbNjytHibfSW0g34AI/copy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Lexend+Deca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fonts.google.com/specimen/Work+San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/>
          <p:nvPr/>
        </p:nvSpPr>
        <p:spPr>
          <a:xfrm>
            <a:off x="706250" y="3246350"/>
            <a:ext cx="4787076" cy="433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"/>
          <p:cNvSpPr txBox="1">
            <a:spLocks noGrp="1"/>
          </p:cNvSpPr>
          <p:nvPr>
            <p:ph type="ctrTitle"/>
          </p:nvPr>
        </p:nvSpPr>
        <p:spPr>
          <a:xfrm>
            <a:off x="720000" y="1558050"/>
            <a:ext cx="4325400" cy="17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000" dirty="0">
                <a:solidFill>
                  <a:schemeClr val="dk1"/>
                </a:solidFill>
              </a:rPr>
              <a:t>Simple </a:t>
            </a:r>
            <a:br>
              <a:rPr lang="en" sz="4000" dirty="0">
                <a:solidFill>
                  <a:schemeClr val="dk1"/>
                </a:solidFill>
              </a:rPr>
            </a:br>
            <a:r>
              <a:rPr lang="en" sz="4000" dirty="0">
                <a:solidFill>
                  <a:schemeClr val="dk1"/>
                </a:solidFill>
              </a:rPr>
              <a:t>Multi-threaded Chat Server</a:t>
            </a:r>
            <a:endParaRPr sz="4000" dirty="0">
              <a:solidFill>
                <a:schemeClr val="dk2"/>
              </a:solidFill>
            </a:endParaRPr>
          </a:p>
        </p:txBody>
      </p:sp>
      <p:sp>
        <p:nvSpPr>
          <p:cNvPr id="220" name="Google Shape;220;p1"/>
          <p:cNvSpPr txBox="1">
            <a:spLocks noGrp="1"/>
          </p:cNvSpPr>
          <p:nvPr>
            <p:ph type="subTitle" idx="1"/>
          </p:nvPr>
        </p:nvSpPr>
        <p:spPr>
          <a:xfrm>
            <a:off x="719999" y="3245938"/>
            <a:ext cx="4773327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Group 4 – A1 - </a:t>
            </a:r>
            <a:r>
              <a:rPr lang="en-US" dirty="0"/>
              <a:t>Multi-Client Chat Applications</a:t>
            </a:r>
            <a:endParaRPr dirty="0"/>
          </a:p>
        </p:txBody>
      </p:sp>
      <p:sp>
        <p:nvSpPr>
          <p:cNvPr id="221" name="Google Shape;221;p1"/>
          <p:cNvSpPr/>
          <p:nvPr/>
        </p:nvSpPr>
        <p:spPr>
          <a:xfrm rot="-2700000">
            <a:off x="761762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p1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223" name="Google Shape;223;p1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1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231" name="Google Shape;231;p1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1"/>
          <p:cNvGrpSpPr/>
          <p:nvPr/>
        </p:nvGrpSpPr>
        <p:grpSpPr>
          <a:xfrm>
            <a:off x="5777388" y="1251949"/>
            <a:ext cx="2656075" cy="2969256"/>
            <a:chOff x="5777388" y="1251949"/>
            <a:chExt cx="2656075" cy="2969256"/>
          </a:xfrm>
        </p:grpSpPr>
        <p:sp>
          <p:nvSpPr>
            <p:cNvPr id="236" name="Google Shape;236;p1"/>
            <p:cNvSpPr/>
            <p:nvPr/>
          </p:nvSpPr>
          <p:spPr>
            <a:xfrm>
              <a:off x="5939224" y="3178369"/>
              <a:ext cx="2178935" cy="433747"/>
            </a:xfrm>
            <a:custGeom>
              <a:avLst/>
              <a:gdLst/>
              <a:ahLst/>
              <a:cxnLst/>
              <a:rect l="l" t="t" r="r" b="b"/>
              <a:pathLst>
                <a:path w="66436" h="13225" extrusionOk="0">
                  <a:moveTo>
                    <a:pt x="210" y="0"/>
                  </a:moveTo>
                  <a:cubicBezTo>
                    <a:pt x="123" y="0"/>
                    <a:pt x="54" y="52"/>
                    <a:pt x="19" y="140"/>
                  </a:cubicBezTo>
                  <a:cubicBezTo>
                    <a:pt x="1" y="210"/>
                    <a:pt x="35" y="296"/>
                    <a:pt x="105" y="331"/>
                  </a:cubicBezTo>
                  <a:lnTo>
                    <a:pt x="4659" y="3245"/>
                  </a:lnTo>
                  <a:lnTo>
                    <a:pt x="4659" y="10782"/>
                  </a:lnTo>
                  <a:cubicBezTo>
                    <a:pt x="4659" y="12125"/>
                    <a:pt x="5758" y="13225"/>
                    <a:pt x="7102" y="13225"/>
                  </a:cubicBezTo>
                  <a:lnTo>
                    <a:pt x="63993" y="13225"/>
                  </a:lnTo>
                  <a:cubicBezTo>
                    <a:pt x="65337" y="13225"/>
                    <a:pt x="66436" y="12125"/>
                    <a:pt x="66436" y="10782"/>
                  </a:cubicBezTo>
                  <a:lnTo>
                    <a:pt x="66436" y="2443"/>
                  </a:lnTo>
                  <a:cubicBezTo>
                    <a:pt x="66436" y="1099"/>
                    <a:pt x="65337" y="0"/>
                    <a:pt x="63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100" b="0" i="0" u="none" strike="noStrike" cap="none" dirty="0">
                  <a:solidFill>
                    <a:srgbClr val="000000"/>
                  </a:solidFill>
                  <a:latin typeface="Work Sans" pitchFamily="2" charset="0"/>
                  <a:sym typeface="Arial"/>
                </a:rPr>
                <a:t>Lê Nam Anh</a:t>
              </a: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100" dirty="0">
                  <a:latin typeface="Work Sans" pitchFamily="2" charset="0"/>
                </a:rPr>
                <a:t>- 23BI14029</a:t>
              </a:r>
              <a:endParaRPr sz="1100" b="0" i="0" u="none" strike="noStrike" cap="none" dirty="0">
                <a:solidFill>
                  <a:srgbClr val="000000"/>
                </a:solidFill>
                <a:latin typeface="Work Sans" pitchFamily="2" charset="0"/>
                <a:sym typeface="Arial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 flipH="1">
              <a:off x="6092665" y="3787458"/>
              <a:ext cx="2178935" cy="433747"/>
            </a:xfrm>
            <a:custGeom>
              <a:avLst/>
              <a:gdLst/>
              <a:ahLst/>
              <a:cxnLst/>
              <a:rect l="l" t="t" r="r" b="b"/>
              <a:pathLst>
                <a:path w="66436" h="13225" extrusionOk="0">
                  <a:moveTo>
                    <a:pt x="210" y="0"/>
                  </a:moveTo>
                  <a:cubicBezTo>
                    <a:pt x="123" y="0"/>
                    <a:pt x="54" y="52"/>
                    <a:pt x="19" y="140"/>
                  </a:cubicBezTo>
                  <a:cubicBezTo>
                    <a:pt x="1" y="210"/>
                    <a:pt x="35" y="296"/>
                    <a:pt x="105" y="331"/>
                  </a:cubicBezTo>
                  <a:lnTo>
                    <a:pt x="4659" y="3245"/>
                  </a:lnTo>
                  <a:lnTo>
                    <a:pt x="4659" y="10782"/>
                  </a:lnTo>
                  <a:cubicBezTo>
                    <a:pt x="4659" y="12125"/>
                    <a:pt x="5758" y="13225"/>
                    <a:pt x="7102" y="13225"/>
                  </a:cubicBezTo>
                  <a:lnTo>
                    <a:pt x="63993" y="13225"/>
                  </a:lnTo>
                  <a:cubicBezTo>
                    <a:pt x="65337" y="13225"/>
                    <a:pt x="66436" y="12125"/>
                    <a:pt x="66436" y="10782"/>
                  </a:cubicBezTo>
                  <a:lnTo>
                    <a:pt x="66436" y="2443"/>
                  </a:lnTo>
                  <a:cubicBezTo>
                    <a:pt x="66436" y="1099"/>
                    <a:pt x="65337" y="0"/>
                    <a:pt x="63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100" b="0" i="0" u="none" strike="noStrike" cap="none" dirty="0">
                  <a:solidFill>
                    <a:srgbClr val="000000"/>
                  </a:solidFill>
                  <a:latin typeface="Work Sans" pitchFamily="2" charset="0"/>
                  <a:sym typeface="Arial"/>
                </a:rPr>
                <a:t>Nguyễn Hoàng An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100" dirty="0">
                  <a:latin typeface="Work Sans" pitchFamily="2" charset="0"/>
                </a:rPr>
                <a:t>- 23BI14006</a:t>
              </a:r>
              <a:endParaRPr sz="1100" b="0" i="0" u="none" strike="noStrike" cap="none" dirty="0">
                <a:solidFill>
                  <a:srgbClr val="000000"/>
                </a:solidFill>
                <a:latin typeface="Work Sans" pitchFamily="2" charset="0"/>
                <a:sym typeface="Arial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939213" y="2215159"/>
              <a:ext cx="2179000" cy="787867"/>
            </a:xfrm>
            <a:custGeom>
              <a:avLst/>
              <a:gdLst/>
              <a:ahLst/>
              <a:cxnLst/>
              <a:rect l="l" t="t" r="r" b="b"/>
              <a:pathLst>
                <a:path w="66438" h="24024" extrusionOk="0">
                  <a:moveTo>
                    <a:pt x="212" y="0"/>
                  </a:moveTo>
                  <a:cubicBezTo>
                    <a:pt x="124" y="0"/>
                    <a:pt x="54" y="52"/>
                    <a:pt x="19" y="140"/>
                  </a:cubicBezTo>
                  <a:cubicBezTo>
                    <a:pt x="1" y="210"/>
                    <a:pt x="37" y="296"/>
                    <a:pt x="107" y="331"/>
                  </a:cubicBezTo>
                  <a:lnTo>
                    <a:pt x="4660" y="3245"/>
                  </a:lnTo>
                  <a:lnTo>
                    <a:pt x="4660" y="21581"/>
                  </a:lnTo>
                  <a:cubicBezTo>
                    <a:pt x="4660" y="22925"/>
                    <a:pt x="5760" y="24023"/>
                    <a:pt x="7102" y="24023"/>
                  </a:cubicBezTo>
                  <a:lnTo>
                    <a:pt x="63995" y="24023"/>
                  </a:lnTo>
                  <a:cubicBezTo>
                    <a:pt x="65338" y="24023"/>
                    <a:pt x="66437" y="22925"/>
                    <a:pt x="66437" y="21581"/>
                  </a:cubicBezTo>
                  <a:lnTo>
                    <a:pt x="66437" y="2443"/>
                  </a:lnTo>
                  <a:cubicBezTo>
                    <a:pt x="66437" y="1099"/>
                    <a:pt x="65338" y="0"/>
                    <a:pt x="639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100" b="0" i="0" dirty="0">
                  <a:effectLst/>
                  <a:latin typeface="Work Sans" pitchFamily="2" charset="0"/>
                </a:rPr>
                <a:t>Đoàn Xuân </a:t>
              </a:r>
              <a:r>
                <a:rPr lang="en-US" sz="1100" b="0" i="0" dirty="0" err="1">
                  <a:effectLst/>
                  <a:latin typeface="Work Sans" pitchFamily="2" charset="0"/>
                </a:rPr>
                <a:t>Bách</a:t>
              </a:r>
              <a:endParaRPr lang="en-US" sz="1100" b="0" i="0" dirty="0">
                <a:effectLst/>
                <a:latin typeface="Work Sans" pitchFamily="2" charset="0"/>
              </a:endParaRPr>
            </a:p>
            <a:p>
              <a: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</a:pPr>
              <a:r>
                <a:rPr lang="en-US" sz="1100" b="0" i="0" dirty="0">
                  <a:effectLst/>
                  <a:latin typeface="Work Sans" pitchFamily="2" charset="0"/>
                </a:rPr>
                <a:t>- 23BI14059</a:t>
              </a:r>
            </a:p>
            <a:p>
              <a: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</a:pPr>
              <a:r>
                <a:rPr lang="en-US" sz="1100" b="0" i="0" dirty="0">
                  <a:effectLst/>
                  <a:latin typeface="Work Sans" pitchFamily="2" charset="0"/>
                </a:rPr>
                <a:t>Đào Quang Anh</a:t>
              </a:r>
              <a:endParaRPr lang="en-US" sz="1100" dirty="0">
                <a:latin typeface="Work Sans" pitchFamily="2" charset="0"/>
              </a:endParaRPr>
            </a:p>
            <a:p>
              <a: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</a:pPr>
              <a:r>
                <a:rPr lang="en-US" sz="1100" b="0" i="0" dirty="0">
                  <a:effectLst/>
                  <a:latin typeface="Work Sans" pitchFamily="2" charset="0"/>
                </a:rPr>
                <a:t>- 23BI14031</a:t>
              </a:r>
            </a:p>
          </p:txBody>
        </p:sp>
        <p:sp>
          <p:nvSpPr>
            <p:cNvPr id="239" name="Google Shape;239;p1"/>
            <p:cNvSpPr/>
            <p:nvPr/>
          </p:nvSpPr>
          <p:spPr>
            <a:xfrm flipH="1">
              <a:off x="6092638" y="1251949"/>
              <a:ext cx="2179000" cy="787867"/>
            </a:xfrm>
            <a:custGeom>
              <a:avLst/>
              <a:gdLst/>
              <a:ahLst/>
              <a:cxnLst/>
              <a:rect l="l" t="t" r="r" b="b"/>
              <a:pathLst>
                <a:path w="66438" h="24024" extrusionOk="0">
                  <a:moveTo>
                    <a:pt x="212" y="0"/>
                  </a:moveTo>
                  <a:cubicBezTo>
                    <a:pt x="124" y="0"/>
                    <a:pt x="54" y="52"/>
                    <a:pt x="19" y="140"/>
                  </a:cubicBezTo>
                  <a:cubicBezTo>
                    <a:pt x="1" y="210"/>
                    <a:pt x="37" y="296"/>
                    <a:pt x="107" y="331"/>
                  </a:cubicBezTo>
                  <a:lnTo>
                    <a:pt x="4660" y="3245"/>
                  </a:lnTo>
                  <a:lnTo>
                    <a:pt x="4660" y="21581"/>
                  </a:lnTo>
                  <a:cubicBezTo>
                    <a:pt x="4660" y="22925"/>
                    <a:pt x="5760" y="24023"/>
                    <a:pt x="7102" y="24023"/>
                  </a:cubicBezTo>
                  <a:lnTo>
                    <a:pt x="63995" y="24023"/>
                  </a:lnTo>
                  <a:cubicBezTo>
                    <a:pt x="65338" y="24023"/>
                    <a:pt x="66437" y="22925"/>
                    <a:pt x="66437" y="21581"/>
                  </a:cubicBezTo>
                  <a:lnTo>
                    <a:pt x="66437" y="2443"/>
                  </a:lnTo>
                  <a:cubicBezTo>
                    <a:pt x="66437" y="1099"/>
                    <a:pt x="65338" y="0"/>
                    <a:pt x="639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100" b="0" i="0" u="none" strike="noStrike" cap="none" dirty="0">
                  <a:solidFill>
                    <a:srgbClr val="000000"/>
                  </a:solidFill>
                  <a:latin typeface="Work Sans" pitchFamily="2" charset="0"/>
                  <a:sym typeface="Arial"/>
                </a:rPr>
                <a:t>Nguyễn Tiến Dũng</a:t>
              </a:r>
            </a:p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</a:pPr>
              <a:r>
                <a:rPr lang="en-US" sz="1100" dirty="0">
                  <a:latin typeface="Work Sans" pitchFamily="2" charset="0"/>
                </a:rPr>
                <a:t>- 23BI14116</a:t>
              </a:r>
            </a:p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</a:pPr>
              <a:r>
                <a:rPr lang="en-US" sz="1100" b="0" i="0" u="none" strike="noStrike" cap="none" dirty="0">
                  <a:solidFill>
                    <a:srgbClr val="000000"/>
                  </a:solidFill>
                  <a:latin typeface="Work Sans" pitchFamily="2" charset="0"/>
                  <a:sym typeface="Arial"/>
                </a:rPr>
                <a:t>Phạm Võ </a:t>
              </a:r>
              <a:r>
                <a:rPr lang="en-US" sz="1100" b="0" i="0" u="none" strike="noStrike" cap="none" dirty="0" err="1">
                  <a:solidFill>
                    <a:srgbClr val="000000"/>
                  </a:solidFill>
                  <a:latin typeface="Work Sans" pitchFamily="2" charset="0"/>
                  <a:sym typeface="Arial"/>
                </a:rPr>
                <a:t>Toàn</a:t>
              </a:r>
              <a:r>
                <a:rPr lang="en-US" sz="1100" b="0" i="0" u="none" strike="noStrike" cap="none" dirty="0">
                  <a:solidFill>
                    <a:srgbClr val="000000"/>
                  </a:solidFill>
                  <a:latin typeface="Work Sans" pitchFamily="2" charset="0"/>
                  <a:sym typeface="Arial"/>
                </a:rPr>
                <a:t> Đức</a:t>
              </a:r>
            </a:p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</a:pPr>
              <a:r>
                <a:rPr lang="en-US" sz="1100" dirty="0">
                  <a:latin typeface="Work Sans" pitchFamily="2" charset="0"/>
                </a:rPr>
                <a:t>- 23BI14105</a:t>
              </a:r>
              <a:endParaRPr sz="1100" b="0" i="0" u="none" strike="noStrike" cap="none" dirty="0">
                <a:solidFill>
                  <a:srgbClr val="000000"/>
                </a:solidFill>
                <a:latin typeface="Work Sans" pitchFamily="2" charset="0"/>
                <a:sym typeface="Arial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8271638" y="1565188"/>
              <a:ext cx="161825" cy="161400"/>
            </a:xfrm>
            <a:custGeom>
              <a:avLst/>
              <a:gdLst/>
              <a:ahLst/>
              <a:cxnLst/>
              <a:rect l="l" t="t" r="r" b="b"/>
              <a:pathLst>
                <a:path w="6473" h="6456" extrusionOk="0">
                  <a:moveTo>
                    <a:pt x="4493" y="2120"/>
                  </a:moveTo>
                  <a:cubicBezTo>
                    <a:pt x="4611" y="2120"/>
                    <a:pt x="4729" y="2163"/>
                    <a:pt x="4816" y="2250"/>
                  </a:cubicBezTo>
                  <a:cubicBezTo>
                    <a:pt x="5007" y="2443"/>
                    <a:pt x="5007" y="2722"/>
                    <a:pt x="4816" y="2913"/>
                  </a:cubicBezTo>
                  <a:lnTo>
                    <a:pt x="3106" y="4623"/>
                  </a:lnTo>
                  <a:cubicBezTo>
                    <a:pt x="3010" y="4719"/>
                    <a:pt x="2892" y="4768"/>
                    <a:pt x="2774" y="4768"/>
                  </a:cubicBezTo>
                  <a:cubicBezTo>
                    <a:pt x="2656" y="4768"/>
                    <a:pt x="2539" y="4719"/>
                    <a:pt x="2443" y="4623"/>
                  </a:cubicBezTo>
                  <a:lnTo>
                    <a:pt x="1518" y="3716"/>
                  </a:lnTo>
                  <a:cubicBezTo>
                    <a:pt x="1343" y="3525"/>
                    <a:pt x="1343" y="3246"/>
                    <a:pt x="1518" y="3053"/>
                  </a:cubicBezTo>
                  <a:cubicBezTo>
                    <a:pt x="1614" y="2966"/>
                    <a:pt x="1736" y="2922"/>
                    <a:pt x="1856" y="2922"/>
                  </a:cubicBezTo>
                  <a:cubicBezTo>
                    <a:pt x="1976" y="2922"/>
                    <a:pt x="2094" y="2966"/>
                    <a:pt x="2181" y="3053"/>
                  </a:cubicBezTo>
                  <a:lnTo>
                    <a:pt x="2774" y="3646"/>
                  </a:lnTo>
                  <a:lnTo>
                    <a:pt x="4170" y="2250"/>
                  </a:lnTo>
                  <a:cubicBezTo>
                    <a:pt x="4257" y="2163"/>
                    <a:pt x="4375" y="2120"/>
                    <a:pt x="4493" y="2120"/>
                  </a:cubicBezTo>
                  <a:close/>
                  <a:moveTo>
                    <a:pt x="3228" y="1"/>
                  </a:moveTo>
                  <a:cubicBezTo>
                    <a:pt x="1448" y="1"/>
                    <a:pt x="1" y="1448"/>
                    <a:pt x="1" y="3227"/>
                  </a:cubicBezTo>
                  <a:cubicBezTo>
                    <a:pt x="1" y="5007"/>
                    <a:pt x="1448" y="6456"/>
                    <a:pt x="3228" y="6456"/>
                  </a:cubicBezTo>
                  <a:cubicBezTo>
                    <a:pt x="5025" y="6456"/>
                    <a:pt x="6473" y="5007"/>
                    <a:pt x="6473" y="3227"/>
                  </a:cubicBezTo>
                  <a:cubicBezTo>
                    <a:pt x="6473" y="1448"/>
                    <a:pt x="5025" y="1"/>
                    <a:pt x="3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Work Sans" pitchFamily="2" charset="0"/>
                <a:sym typeface="Arial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777388" y="2528375"/>
              <a:ext cx="161825" cy="161400"/>
            </a:xfrm>
            <a:custGeom>
              <a:avLst/>
              <a:gdLst/>
              <a:ahLst/>
              <a:cxnLst/>
              <a:rect l="l" t="t" r="r" b="b"/>
              <a:pathLst>
                <a:path w="6473" h="6456" extrusionOk="0">
                  <a:moveTo>
                    <a:pt x="4493" y="2120"/>
                  </a:moveTo>
                  <a:cubicBezTo>
                    <a:pt x="4611" y="2120"/>
                    <a:pt x="4729" y="2163"/>
                    <a:pt x="4816" y="2250"/>
                  </a:cubicBezTo>
                  <a:cubicBezTo>
                    <a:pt x="5007" y="2443"/>
                    <a:pt x="5007" y="2722"/>
                    <a:pt x="4816" y="2913"/>
                  </a:cubicBezTo>
                  <a:lnTo>
                    <a:pt x="3106" y="4623"/>
                  </a:lnTo>
                  <a:cubicBezTo>
                    <a:pt x="3010" y="4719"/>
                    <a:pt x="2892" y="4768"/>
                    <a:pt x="2774" y="4768"/>
                  </a:cubicBezTo>
                  <a:cubicBezTo>
                    <a:pt x="2656" y="4768"/>
                    <a:pt x="2539" y="4719"/>
                    <a:pt x="2443" y="4623"/>
                  </a:cubicBezTo>
                  <a:lnTo>
                    <a:pt x="1518" y="3716"/>
                  </a:lnTo>
                  <a:cubicBezTo>
                    <a:pt x="1343" y="3525"/>
                    <a:pt x="1343" y="3246"/>
                    <a:pt x="1518" y="3053"/>
                  </a:cubicBezTo>
                  <a:cubicBezTo>
                    <a:pt x="1614" y="2966"/>
                    <a:pt x="1736" y="2922"/>
                    <a:pt x="1856" y="2922"/>
                  </a:cubicBezTo>
                  <a:cubicBezTo>
                    <a:pt x="1976" y="2922"/>
                    <a:pt x="2094" y="2966"/>
                    <a:pt x="2181" y="3053"/>
                  </a:cubicBezTo>
                  <a:lnTo>
                    <a:pt x="2774" y="3646"/>
                  </a:lnTo>
                  <a:lnTo>
                    <a:pt x="4170" y="2250"/>
                  </a:lnTo>
                  <a:cubicBezTo>
                    <a:pt x="4257" y="2163"/>
                    <a:pt x="4375" y="2120"/>
                    <a:pt x="4493" y="2120"/>
                  </a:cubicBezTo>
                  <a:close/>
                  <a:moveTo>
                    <a:pt x="3228" y="1"/>
                  </a:moveTo>
                  <a:cubicBezTo>
                    <a:pt x="1448" y="1"/>
                    <a:pt x="1" y="1448"/>
                    <a:pt x="1" y="3227"/>
                  </a:cubicBezTo>
                  <a:cubicBezTo>
                    <a:pt x="1" y="5007"/>
                    <a:pt x="1448" y="6456"/>
                    <a:pt x="3228" y="6456"/>
                  </a:cubicBezTo>
                  <a:cubicBezTo>
                    <a:pt x="5025" y="6456"/>
                    <a:pt x="6473" y="5007"/>
                    <a:pt x="6473" y="3227"/>
                  </a:cubicBezTo>
                  <a:cubicBezTo>
                    <a:pt x="6473" y="1448"/>
                    <a:pt x="5025" y="1"/>
                    <a:pt x="3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Work Sans" pitchFamily="2" charset="0"/>
                <a:sym typeface="Arial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777388" y="3314550"/>
              <a:ext cx="161825" cy="161400"/>
            </a:xfrm>
            <a:custGeom>
              <a:avLst/>
              <a:gdLst/>
              <a:ahLst/>
              <a:cxnLst/>
              <a:rect l="l" t="t" r="r" b="b"/>
              <a:pathLst>
                <a:path w="6473" h="6456" extrusionOk="0">
                  <a:moveTo>
                    <a:pt x="4493" y="2120"/>
                  </a:moveTo>
                  <a:cubicBezTo>
                    <a:pt x="4611" y="2120"/>
                    <a:pt x="4729" y="2163"/>
                    <a:pt x="4816" y="2250"/>
                  </a:cubicBezTo>
                  <a:cubicBezTo>
                    <a:pt x="5007" y="2443"/>
                    <a:pt x="5007" y="2722"/>
                    <a:pt x="4816" y="2913"/>
                  </a:cubicBezTo>
                  <a:lnTo>
                    <a:pt x="3106" y="4623"/>
                  </a:lnTo>
                  <a:cubicBezTo>
                    <a:pt x="3010" y="4719"/>
                    <a:pt x="2892" y="4768"/>
                    <a:pt x="2774" y="4768"/>
                  </a:cubicBezTo>
                  <a:cubicBezTo>
                    <a:pt x="2656" y="4768"/>
                    <a:pt x="2539" y="4719"/>
                    <a:pt x="2443" y="4623"/>
                  </a:cubicBezTo>
                  <a:lnTo>
                    <a:pt x="1518" y="3716"/>
                  </a:lnTo>
                  <a:cubicBezTo>
                    <a:pt x="1343" y="3525"/>
                    <a:pt x="1343" y="3246"/>
                    <a:pt x="1518" y="3053"/>
                  </a:cubicBezTo>
                  <a:cubicBezTo>
                    <a:pt x="1614" y="2966"/>
                    <a:pt x="1736" y="2922"/>
                    <a:pt x="1856" y="2922"/>
                  </a:cubicBezTo>
                  <a:cubicBezTo>
                    <a:pt x="1976" y="2922"/>
                    <a:pt x="2094" y="2966"/>
                    <a:pt x="2181" y="3053"/>
                  </a:cubicBezTo>
                  <a:lnTo>
                    <a:pt x="2774" y="3646"/>
                  </a:lnTo>
                  <a:lnTo>
                    <a:pt x="4170" y="2250"/>
                  </a:lnTo>
                  <a:cubicBezTo>
                    <a:pt x="4257" y="2163"/>
                    <a:pt x="4375" y="2120"/>
                    <a:pt x="4493" y="2120"/>
                  </a:cubicBezTo>
                  <a:close/>
                  <a:moveTo>
                    <a:pt x="3228" y="1"/>
                  </a:moveTo>
                  <a:cubicBezTo>
                    <a:pt x="1448" y="1"/>
                    <a:pt x="1" y="1448"/>
                    <a:pt x="1" y="3227"/>
                  </a:cubicBezTo>
                  <a:cubicBezTo>
                    <a:pt x="1" y="5007"/>
                    <a:pt x="1448" y="6456"/>
                    <a:pt x="3228" y="6456"/>
                  </a:cubicBezTo>
                  <a:cubicBezTo>
                    <a:pt x="5025" y="6456"/>
                    <a:pt x="6473" y="5007"/>
                    <a:pt x="6473" y="3227"/>
                  </a:cubicBezTo>
                  <a:cubicBezTo>
                    <a:pt x="6473" y="1448"/>
                    <a:pt x="5025" y="1"/>
                    <a:pt x="3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Work Sans" pitchFamily="2" charset="0"/>
                <a:sym typeface="Arial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8271638" y="3923613"/>
              <a:ext cx="161825" cy="161400"/>
            </a:xfrm>
            <a:custGeom>
              <a:avLst/>
              <a:gdLst/>
              <a:ahLst/>
              <a:cxnLst/>
              <a:rect l="l" t="t" r="r" b="b"/>
              <a:pathLst>
                <a:path w="6473" h="6456" extrusionOk="0">
                  <a:moveTo>
                    <a:pt x="4493" y="2120"/>
                  </a:moveTo>
                  <a:cubicBezTo>
                    <a:pt x="4611" y="2120"/>
                    <a:pt x="4729" y="2163"/>
                    <a:pt x="4816" y="2250"/>
                  </a:cubicBezTo>
                  <a:cubicBezTo>
                    <a:pt x="5007" y="2443"/>
                    <a:pt x="5007" y="2722"/>
                    <a:pt x="4816" y="2913"/>
                  </a:cubicBezTo>
                  <a:lnTo>
                    <a:pt x="3106" y="4623"/>
                  </a:lnTo>
                  <a:cubicBezTo>
                    <a:pt x="3010" y="4719"/>
                    <a:pt x="2892" y="4768"/>
                    <a:pt x="2774" y="4768"/>
                  </a:cubicBezTo>
                  <a:cubicBezTo>
                    <a:pt x="2656" y="4768"/>
                    <a:pt x="2539" y="4719"/>
                    <a:pt x="2443" y="4623"/>
                  </a:cubicBezTo>
                  <a:lnTo>
                    <a:pt x="1518" y="3716"/>
                  </a:lnTo>
                  <a:cubicBezTo>
                    <a:pt x="1343" y="3525"/>
                    <a:pt x="1343" y="3246"/>
                    <a:pt x="1518" y="3053"/>
                  </a:cubicBezTo>
                  <a:cubicBezTo>
                    <a:pt x="1614" y="2966"/>
                    <a:pt x="1736" y="2922"/>
                    <a:pt x="1856" y="2922"/>
                  </a:cubicBezTo>
                  <a:cubicBezTo>
                    <a:pt x="1976" y="2922"/>
                    <a:pt x="2094" y="2966"/>
                    <a:pt x="2181" y="3053"/>
                  </a:cubicBezTo>
                  <a:lnTo>
                    <a:pt x="2774" y="3646"/>
                  </a:lnTo>
                  <a:lnTo>
                    <a:pt x="4170" y="2250"/>
                  </a:lnTo>
                  <a:cubicBezTo>
                    <a:pt x="4257" y="2163"/>
                    <a:pt x="4375" y="2120"/>
                    <a:pt x="4493" y="2120"/>
                  </a:cubicBezTo>
                  <a:close/>
                  <a:moveTo>
                    <a:pt x="3228" y="1"/>
                  </a:moveTo>
                  <a:cubicBezTo>
                    <a:pt x="1448" y="1"/>
                    <a:pt x="1" y="1448"/>
                    <a:pt x="1" y="3227"/>
                  </a:cubicBezTo>
                  <a:cubicBezTo>
                    <a:pt x="1" y="5007"/>
                    <a:pt x="1448" y="6456"/>
                    <a:pt x="3228" y="6456"/>
                  </a:cubicBezTo>
                  <a:cubicBezTo>
                    <a:pt x="5025" y="6456"/>
                    <a:pt x="6473" y="5007"/>
                    <a:pt x="6473" y="3227"/>
                  </a:cubicBezTo>
                  <a:cubicBezTo>
                    <a:pt x="6473" y="1448"/>
                    <a:pt x="5025" y="1"/>
                    <a:pt x="3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Work Sans" pitchFamily="2" charset="0"/>
                <a:sym typeface="Arial"/>
              </a:endParaRPr>
            </a:p>
          </p:txBody>
        </p:sp>
      </p:grpSp>
      <p:sp>
        <p:nvSpPr>
          <p:cNvPr id="244" name="Google Shape;244;p1"/>
          <p:cNvSpPr txBox="1"/>
          <p:nvPr/>
        </p:nvSpPr>
        <p:spPr>
          <a:xfrm>
            <a:off x="1032251" y="446150"/>
            <a:ext cx="5514021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Network Programming Final Project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45" name="Google Shape;245;p1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3"/>
          <p:cNvSpPr/>
          <p:nvPr/>
        </p:nvSpPr>
        <p:spPr>
          <a:xfrm flipH="1">
            <a:off x="4582670" y="3375400"/>
            <a:ext cx="3841330" cy="764670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3"/>
          <p:cNvSpPr/>
          <p:nvPr/>
        </p:nvSpPr>
        <p:spPr>
          <a:xfrm flipH="1">
            <a:off x="4582720" y="1511705"/>
            <a:ext cx="3841279" cy="1389008"/>
          </a:xfrm>
          <a:custGeom>
            <a:avLst/>
            <a:gdLst/>
            <a:ahLst/>
            <a:cxnLst/>
            <a:rect l="l" t="t" r="r" b="b"/>
            <a:pathLst>
              <a:path w="66438" h="24024" extrusionOk="0">
                <a:moveTo>
                  <a:pt x="212" y="0"/>
                </a:moveTo>
                <a:cubicBezTo>
                  <a:pt x="124" y="0"/>
                  <a:pt x="54" y="52"/>
                  <a:pt x="19" y="140"/>
                </a:cubicBezTo>
                <a:cubicBezTo>
                  <a:pt x="1" y="210"/>
                  <a:pt x="37" y="296"/>
                  <a:pt x="107" y="331"/>
                </a:cubicBezTo>
                <a:lnTo>
                  <a:pt x="4660" y="3245"/>
                </a:lnTo>
                <a:lnTo>
                  <a:pt x="4660" y="21581"/>
                </a:lnTo>
                <a:cubicBezTo>
                  <a:pt x="4660" y="22925"/>
                  <a:pt x="5760" y="24023"/>
                  <a:pt x="7102" y="24023"/>
                </a:cubicBezTo>
                <a:lnTo>
                  <a:pt x="63995" y="24023"/>
                </a:lnTo>
                <a:cubicBezTo>
                  <a:pt x="65338" y="24023"/>
                  <a:pt x="66437" y="22925"/>
                  <a:pt x="66437" y="21581"/>
                </a:cubicBezTo>
                <a:lnTo>
                  <a:pt x="66437" y="2443"/>
                </a:lnTo>
                <a:cubicBezTo>
                  <a:pt x="66437" y="1099"/>
                  <a:pt x="65338" y="0"/>
                  <a:pt x="639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758388" y="1878542"/>
            <a:ext cx="3336923" cy="1798512"/>
          </a:xfrm>
          <a:custGeom>
            <a:avLst/>
            <a:gdLst/>
            <a:ahLst/>
            <a:cxnLst/>
            <a:rect l="l" t="t" r="r" b="b"/>
            <a:pathLst>
              <a:path w="44577" h="24025" extrusionOk="0">
                <a:moveTo>
                  <a:pt x="212" y="0"/>
                </a:moveTo>
                <a:cubicBezTo>
                  <a:pt x="124" y="0"/>
                  <a:pt x="54" y="53"/>
                  <a:pt x="19" y="140"/>
                </a:cubicBezTo>
                <a:cubicBezTo>
                  <a:pt x="1" y="210"/>
                  <a:pt x="37" y="297"/>
                  <a:pt x="107" y="332"/>
                </a:cubicBezTo>
                <a:lnTo>
                  <a:pt x="4660" y="3245"/>
                </a:lnTo>
                <a:lnTo>
                  <a:pt x="4660" y="21582"/>
                </a:lnTo>
                <a:cubicBezTo>
                  <a:pt x="4660" y="22925"/>
                  <a:pt x="5760" y="24024"/>
                  <a:pt x="7102" y="24024"/>
                </a:cubicBezTo>
                <a:lnTo>
                  <a:pt x="42134" y="24024"/>
                </a:lnTo>
                <a:cubicBezTo>
                  <a:pt x="43478" y="24024"/>
                  <a:pt x="44577" y="22925"/>
                  <a:pt x="44577" y="21582"/>
                </a:cubicBezTo>
                <a:lnTo>
                  <a:pt x="44577" y="2443"/>
                </a:lnTo>
                <a:cubicBezTo>
                  <a:pt x="44577" y="1100"/>
                  <a:pt x="43478" y="0"/>
                  <a:pt x="421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2"/>
          </p:nvPr>
        </p:nvSpPr>
        <p:spPr>
          <a:xfrm>
            <a:off x="1100475" y="2149150"/>
            <a:ext cx="2994900" cy="1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9" name="Google Shape;539;p13"/>
          <p:cNvSpPr txBox="1">
            <a:spLocks noGrp="1"/>
          </p:cNvSpPr>
          <p:nvPr>
            <p:ph type="ctrTitle"/>
          </p:nvPr>
        </p:nvSpPr>
        <p:spPr>
          <a:xfrm>
            <a:off x="4686825" y="1510818"/>
            <a:ext cx="34137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3600">
                <a:solidFill>
                  <a:schemeClr val="lt1"/>
                </a:solidFill>
              </a:rPr>
              <a:t>Client Usage Examples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1"/>
          </p:nvPr>
        </p:nvSpPr>
        <p:spPr>
          <a:xfrm>
            <a:off x="4686825" y="3396238"/>
            <a:ext cx="33369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 sz="1400"/>
              <a:t>Examples that illustrate common interactions with the chat client.</a:t>
            </a:r>
            <a:endParaRPr sz="1400"/>
          </a:p>
        </p:txBody>
      </p:sp>
      <p:sp>
        <p:nvSpPr>
          <p:cNvPr id="541" name="Google Shape;541;p13"/>
          <p:cNvSpPr/>
          <p:nvPr/>
        </p:nvSpPr>
        <p:spPr>
          <a:xfrm>
            <a:off x="8262163" y="212550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3"/>
          <p:cNvSpPr txBox="1"/>
          <p:nvPr/>
        </p:nvSpPr>
        <p:spPr>
          <a:xfrm>
            <a:off x="4582725" y="122098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9:14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8262163" y="367705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3"/>
          <p:cNvSpPr txBox="1"/>
          <p:nvPr/>
        </p:nvSpPr>
        <p:spPr>
          <a:xfrm>
            <a:off x="4582725" y="3079325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1:17 PM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45" name="Google Shape;545;p13"/>
          <p:cNvSpPr txBox="1"/>
          <p:nvPr/>
        </p:nvSpPr>
        <p:spPr>
          <a:xfrm>
            <a:off x="3318000" y="158783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10:25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46" name="Google Shape;546;p13"/>
          <p:cNvSpPr/>
          <p:nvPr/>
        </p:nvSpPr>
        <p:spPr>
          <a:xfrm>
            <a:off x="835913" y="269710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7" name="Google Shape;547;p13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548" name="Google Shape;548;p13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5" name="Google Shape;555;p13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556" name="Google Shape;556;p13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0" name="Google Shape;560;p13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561" name="Google Shape;561;p13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562" name="Google Shape;562;p13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563" name="Google Shape;563;p13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13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5" name="Google Shape;565;p13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6" name="Google Shape;566;p13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567" name="Google Shape;567;p13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13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13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4"/>
          <p:cNvSpPr txBox="1">
            <a:spLocks noGrp="1"/>
          </p:cNvSpPr>
          <p:nvPr>
            <p:ph type="subTitle" idx="1"/>
          </p:nvPr>
        </p:nvSpPr>
        <p:spPr>
          <a:xfrm>
            <a:off x="608602" y="1534122"/>
            <a:ext cx="7926794" cy="129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/>
              <a:t>Upon starting the client, the server prompts for a username. In this example, the user enters "an". The server acknowledges the connection and displays a welcome message along with the </a:t>
            </a:r>
            <a:r>
              <a:rPr lang="en" dirty="0">
                <a:solidFill>
                  <a:schemeClr val="lt2"/>
                </a:solidFill>
              </a:rPr>
              <a:t>/help </a:t>
            </a:r>
            <a:r>
              <a:rPr lang="en" dirty="0"/>
              <a:t>command.</a:t>
            </a:r>
            <a:endParaRPr dirty="0"/>
          </a:p>
        </p:txBody>
      </p:sp>
      <p:grpSp>
        <p:nvGrpSpPr>
          <p:cNvPr id="576" name="Google Shape;576;p14"/>
          <p:cNvGrpSpPr/>
          <p:nvPr/>
        </p:nvGrpSpPr>
        <p:grpSpPr>
          <a:xfrm>
            <a:off x="7526973" y="530839"/>
            <a:ext cx="332201" cy="324420"/>
            <a:chOff x="3380213" y="4209475"/>
            <a:chExt cx="403450" cy="394000"/>
          </a:xfrm>
        </p:grpSpPr>
        <p:sp>
          <p:nvSpPr>
            <p:cNvPr id="577" name="Google Shape;577;p14"/>
            <p:cNvSpPr/>
            <p:nvPr/>
          </p:nvSpPr>
          <p:spPr>
            <a:xfrm>
              <a:off x="3380213" y="4266625"/>
              <a:ext cx="338900" cy="336850"/>
            </a:xfrm>
            <a:custGeom>
              <a:avLst/>
              <a:gdLst/>
              <a:ahLst/>
              <a:cxnLst/>
              <a:rect l="l" t="t" r="r" b="b"/>
              <a:pathLst>
                <a:path w="13556" h="13474" extrusionOk="0">
                  <a:moveTo>
                    <a:pt x="3399" y="0"/>
                  </a:moveTo>
                  <a:cubicBezTo>
                    <a:pt x="3221" y="0"/>
                    <a:pt x="3041" y="51"/>
                    <a:pt x="2878" y="157"/>
                  </a:cubicBezTo>
                  <a:lnTo>
                    <a:pt x="1431" y="1134"/>
                  </a:lnTo>
                  <a:cubicBezTo>
                    <a:pt x="0" y="2093"/>
                    <a:pt x="245" y="4082"/>
                    <a:pt x="889" y="5687"/>
                  </a:cubicBezTo>
                  <a:cubicBezTo>
                    <a:pt x="2024" y="8479"/>
                    <a:pt x="4850" y="11497"/>
                    <a:pt x="7589" y="12805"/>
                  </a:cubicBezTo>
                  <a:cubicBezTo>
                    <a:pt x="8384" y="13190"/>
                    <a:pt x="9290" y="13473"/>
                    <a:pt x="10124" y="13473"/>
                  </a:cubicBezTo>
                  <a:cubicBezTo>
                    <a:pt x="10919" y="13473"/>
                    <a:pt x="11649" y="13216"/>
                    <a:pt x="12160" y="12544"/>
                  </a:cubicBezTo>
                  <a:lnTo>
                    <a:pt x="13225" y="11149"/>
                  </a:lnTo>
                  <a:cubicBezTo>
                    <a:pt x="13555" y="10730"/>
                    <a:pt x="13451" y="10137"/>
                    <a:pt x="13015" y="9823"/>
                  </a:cubicBezTo>
                  <a:lnTo>
                    <a:pt x="10276" y="7973"/>
                  </a:lnTo>
                  <a:cubicBezTo>
                    <a:pt x="10119" y="7871"/>
                    <a:pt x="9941" y="7822"/>
                    <a:pt x="9765" y="7822"/>
                  </a:cubicBezTo>
                  <a:cubicBezTo>
                    <a:pt x="9490" y="7822"/>
                    <a:pt x="9218" y="7942"/>
                    <a:pt x="9038" y="8165"/>
                  </a:cubicBezTo>
                  <a:lnTo>
                    <a:pt x="8356" y="9055"/>
                  </a:lnTo>
                  <a:cubicBezTo>
                    <a:pt x="8208" y="9249"/>
                    <a:pt x="7977" y="9353"/>
                    <a:pt x="7742" y="9353"/>
                  </a:cubicBezTo>
                  <a:cubicBezTo>
                    <a:pt x="7619" y="9353"/>
                    <a:pt x="7494" y="9325"/>
                    <a:pt x="7379" y="9264"/>
                  </a:cubicBezTo>
                  <a:cubicBezTo>
                    <a:pt x="6193" y="8618"/>
                    <a:pt x="4990" y="7345"/>
                    <a:pt x="4414" y="6106"/>
                  </a:cubicBezTo>
                  <a:cubicBezTo>
                    <a:pt x="4257" y="5757"/>
                    <a:pt x="4379" y="5356"/>
                    <a:pt x="4693" y="5147"/>
                  </a:cubicBezTo>
                  <a:lnTo>
                    <a:pt x="5600" y="4519"/>
                  </a:lnTo>
                  <a:cubicBezTo>
                    <a:pt x="6002" y="4257"/>
                    <a:pt x="6123" y="3716"/>
                    <a:pt x="5879" y="3298"/>
                  </a:cubicBezTo>
                  <a:lnTo>
                    <a:pt x="4204" y="453"/>
                  </a:lnTo>
                  <a:cubicBezTo>
                    <a:pt x="4025" y="162"/>
                    <a:pt x="3717" y="0"/>
                    <a:pt x="3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3537238" y="4209475"/>
              <a:ext cx="246425" cy="230850"/>
            </a:xfrm>
            <a:custGeom>
              <a:avLst/>
              <a:gdLst/>
              <a:ahLst/>
              <a:cxnLst/>
              <a:rect l="l" t="t" r="r" b="b"/>
              <a:pathLst>
                <a:path w="9857" h="9234" extrusionOk="0">
                  <a:moveTo>
                    <a:pt x="7048" y="2339"/>
                  </a:moveTo>
                  <a:cubicBezTo>
                    <a:pt x="7309" y="2339"/>
                    <a:pt x="7519" y="2548"/>
                    <a:pt x="7519" y="2809"/>
                  </a:cubicBezTo>
                  <a:cubicBezTo>
                    <a:pt x="7519" y="3053"/>
                    <a:pt x="7309" y="3263"/>
                    <a:pt x="7048" y="3263"/>
                  </a:cubicBezTo>
                  <a:lnTo>
                    <a:pt x="2896" y="3263"/>
                  </a:lnTo>
                  <a:cubicBezTo>
                    <a:pt x="2634" y="3263"/>
                    <a:pt x="2424" y="3053"/>
                    <a:pt x="2424" y="2809"/>
                  </a:cubicBezTo>
                  <a:cubicBezTo>
                    <a:pt x="2424" y="2548"/>
                    <a:pt x="2634" y="2339"/>
                    <a:pt x="2896" y="2339"/>
                  </a:cubicBezTo>
                  <a:close/>
                  <a:moveTo>
                    <a:pt x="5669" y="4188"/>
                  </a:moveTo>
                  <a:cubicBezTo>
                    <a:pt x="5914" y="4188"/>
                    <a:pt x="6123" y="4397"/>
                    <a:pt x="6123" y="4642"/>
                  </a:cubicBezTo>
                  <a:cubicBezTo>
                    <a:pt x="6123" y="4903"/>
                    <a:pt x="5914" y="5112"/>
                    <a:pt x="5669" y="5112"/>
                  </a:cubicBezTo>
                  <a:lnTo>
                    <a:pt x="2896" y="5112"/>
                  </a:lnTo>
                  <a:cubicBezTo>
                    <a:pt x="2634" y="5112"/>
                    <a:pt x="2424" y="4903"/>
                    <a:pt x="2424" y="4642"/>
                  </a:cubicBezTo>
                  <a:cubicBezTo>
                    <a:pt x="2424" y="4397"/>
                    <a:pt x="2634" y="4188"/>
                    <a:pt x="2896" y="4188"/>
                  </a:cubicBezTo>
                  <a:close/>
                  <a:moveTo>
                    <a:pt x="3699" y="1"/>
                  </a:moveTo>
                  <a:cubicBezTo>
                    <a:pt x="1657" y="1"/>
                    <a:pt x="0" y="1658"/>
                    <a:pt x="0" y="3700"/>
                  </a:cubicBezTo>
                  <a:cubicBezTo>
                    <a:pt x="0" y="5723"/>
                    <a:pt x="1640" y="7380"/>
                    <a:pt x="3664" y="7380"/>
                  </a:cubicBezTo>
                  <a:lnTo>
                    <a:pt x="3664" y="8776"/>
                  </a:lnTo>
                  <a:cubicBezTo>
                    <a:pt x="3664" y="9055"/>
                    <a:pt x="3888" y="9234"/>
                    <a:pt x="4126" y="9234"/>
                  </a:cubicBezTo>
                  <a:cubicBezTo>
                    <a:pt x="4245" y="9234"/>
                    <a:pt x="4367" y="9189"/>
                    <a:pt x="4466" y="9090"/>
                  </a:cubicBezTo>
                  <a:lnTo>
                    <a:pt x="6141" y="7380"/>
                  </a:lnTo>
                  <a:lnTo>
                    <a:pt x="6158" y="7380"/>
                  </a:lnTo>
                  <a:cubicBezTo>
                    <a:pt x="8200" y="7380"/>
                    <a:pt x="9856" y="5740"/>
                    <a:pt x="9856" y="3700"/>
                  </a:cubicBezTo>
                  <a:cubicBezTo>
                    <a:pt x="9856" y="1658"/>
                    <a:pt x="8200" y="1"/>
                    <a:pt x="6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9" name="Google Shape;579;p14"/>
          <p:cNvSpPr/>
          <p:nvPr/>
        </p:nvSpPr>
        <p:spPr>
          <a:xfrm rot="-2700000">
            <a:off x="761762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0" name="Google Shape;580;p14"/>
          <p:cNvGrpSpPr/>
          <p:nvPr/>
        </p:nvGrpSpPr>
        <p:grpSpPr>
          <a:xfrm>
            <a:off x="8054864" y="531011"/>
            <a:ext cx="369126" cy="324424"/>
            <a:chOff x="4467200" y="877100"/>
            <a:chExt cx="481825" cy="423475"/>
          </a:xfrm>
        </p:grpSpPr>
        <p:sp>
          <p:nvSpPr>
            <p:cNvPr id="581" name="Google Shape;581;p14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14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586" name="Google Shape;586;p14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4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3" name="Google Shape;593;p14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594" name="Google Shape;594;p14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8" name="Google Shape;598;p14"/>
          <p:cNvSpPr txBox="1"/>
          <p:nvPr/>
        </p:nvSpPr>
        <p:spPr>
          <a:xfrm>
            <a:off x="1139865" y="446126"/>
            <a:ext cx="5330208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5.1. Connecting and Setting Username   </a:t>
            </a:r>
            <a:endParaRPr/>
          </a:p>
        </p:txBody>
      </p:sp>
      <p:sp>
        <p:nvSpPr>
          <p:cNvPr id="599" name="Google Shape;599;p14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9548F6-743D-E0EC-2D25-BEB7CD50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55" y="2769635"/>
            <a:ext cx="4756089" cy="1295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>
          <a:extLst>
            <a:ext uri="{FF2B5EF4-FFF2-40B4-BE49-F238E27FC236}">
              <a16:creationId xmlns:a16="http://schemas.microsoft.com/office/drawing/2014/main" id="{95F53644-C707-B0E3-F0AC-C2D0DA662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5">
            <a:extLst>
              <a:ext uri="{FF2B5EF4-FFF2-40B4-BE49-F238E27FC236}">
                <a16:creationId xmlns:a16="http://schemas.microsoft.com/office/drawing/2014/main" id="{5F0F95FC-BDD9-B7D5-6CDA-3713F6611BE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607633" y="1238786"/>
            <a:ext cx="7919840" cy="96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 dirty="0"/>
              <a:t>The user enters the </a:t>
            </a:r>
            <a:r>
              <a:rPr lang="en" sz="1800" dirty="0">
                <a:solidFill>
                  <a:schemeClr val="lt2"/>
                </a:solidFill>
              </a:rPr>
              <a:t>/help </a:t>
            </a:r>
            <a:r>
              <a:rPr lang="en" sz="1800" dirty="0"/>
              <a:t>command to see a list of available commands supported by the server.</a:t>
            </a:r>
            <a:endParaRPr sz="1800" dirty="0"/>
          </a:p>
        </p:txBody>
      </p:sp>
      <p:grpSp>
        <p:nvGrpSpPr>
          <p:cNvPr id="606" name="Google Shape;606;p15">
            <a:extLst>
              <a:ext uri="{FF2B5EF4-FFF2-40B4-BE49-F238E27FC236}">
                <a16:creationId xmlns:a16="http://schemas.microsoft.com/office/drawing/2014/main" id="{BDDC8E89-2E7A-C82B-14BC-BC115ED8C104}"/>
              </a:ext>
            </a:extLst>
          </p:cNvPr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607" name="Google Shape;607;p15">
              <a:extLst>
                <a:ext uri="{FF2B5EF4-FFF2-40B4-BE49-F238E27FC236}">
                  <a16:creationId xmlns:a16="http://schemas.microsoft.com/office/drawing/2014/main" id="{45EB337D-517B-8B47-7438-9BB842DA959D}"/>
                </a:ext>
              </a:extLst>
            </p:cNvPr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608" name="Google Shape;608;p15">
                <a:extLst>
                  <a:ext uri="{FF2B5EF4-FFF2-40B4-BE49-F238E27FC236}">
                    <a16:creationId xmlns:a16="http://schemas.microsoft.com/office/drawing/2014/main" id="{63C6D986-D86D-242D-69B8-4412BD4FF76F}"/>
                  </a:ext>
                </a:extLst>
              </p:cNvPr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15">
                <a:extLst>
                  <a:ext uri="{FF2B5EF4-FFF2-40B4-BE49-F238E27FC236}">
                    <a16:creationId xmlns:a16="http://schemas.microsoft.com/office/drawing/2014/main" id="{D4BEB38B-F839-7A2A-2424-C5C695E7EE54}"/>
                  </a:ext>
                </a:extLst>
              </p:cNvPr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0" name="Google Shape;610;p15">
              <a:extLst>
                <a:ext uri="{FF2B5EF4-FFF2-40B4-BE49-F238E27FC236}">
                  <a16:creationId xmlns:a16="http://schemas.microsoft.com/office/drawing/2014/main" id="{821698A9-9628-FAE7-16F8-7A31CAD2368B}"/>
                </a:ext>
              </a:extLst>
            </p:cNvPr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1" name="Google Shape;611;p15">
              <a:extLst>
                <a:ext uri="{FF2B5EF4-FFF2-40B4-BE49-F238E27FC236}">
                  <a16:creationId xmlns:a16="http://schemas.microsoft.com/office/drawing/2014/main" id="{FCC2FE59-73F5-9C9A-FEA6-1813F4F8C5AB}"/>
                </a:ext>
              </a:extLst>
            </p:cNvPr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612" name="Google Shape;612;p15">
                <a:extLst>
                  <a:ext uri="{FF2B5EF4-FFF2-40B4-BE49-F238E27FC236}">
                    <a16:creationId xmlns:a16="http://schemas.microsoft.com/office/drawing/2014/main" id="{FE6CE7F0-6ABF-69DD-2126-6842F9D6FA52}"/>
                  </a:ext>
                </a:extLst>
              </p:cNvPr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15">
                <a:extLst>
                  <a:ext uri="{FF2B5EF4-FFF2-40B4-BE49-F238E27FC236}">
                    <a16:creationId xmlns:a16="http://schemas.microsoft.com/office/drawing/2014/main" id="{2395B746-6A2A-442A-9EA7-2316E46DC674}"/>
                  </a:ext>
                </a:extLst>
              </p:cNvPr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15">
                <a:extLst>
                  <a:ext uri="{FF2B5EF4-FFF2-40B4-BE49-F238E27FC236}">
                    <a16:creationId xmlns:a16="http://schemas.microsoft.com/office/drawing/2014/main" id="{1196E89D-1058-5457-D319-4759F377E438}"/>
                  </a:ext>
                </a:extLst>
              </p:cNvPr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15">
                <a:extLst>
                  <a:ext uri="{FF2B5EF4-FFF2-40B4-BE49-F238E27FC236}">
                    <a16:creationId xmlns:a16="http://schemas.microsoft.com/office/drawing/2014/main" id="{A4D5C16E-A3DB-A8FC-6C97-BE9D932B2C49}"/>
                  </a:ext>
                </a:extLst>
              </p:cNvPr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6" name="Google Shape;616;p15">
            <a:extLst>
              <a:ext uri="{FF2B5EF4-FFF2-40B4-BE49-F238E27FC236}">
                <a16:creationId xmlns:a16="http://schemas.microsoft.com/office/drawing/2014/main" id="{992EE4A1-8C3F-BDC2-DEF1-3E92A14462C6}"/>
              </a:ext>
            </a:extLst>
          </p:cNvPr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617" name="Google Shape;617;p15">
              <a:extLst>
                <a:ext uri="{FF2B5EF4-FFF2-40B4-BE49-F238E27FC236}">
                  <a16:creationId xmlns:a16="http://schemas.microsoft.com/office/drawing/2014/main" id="{9F270826-0BA8-38E1-DF58-F4EE54046EAE}"/>
                </a:ext>
              </a:extLst>
            </p:cNvPr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5">
              <a:extLst>
                <a:ext uri="{FF2B5EF4-FFF2-40B4-BE49-F238E27FC236}">
                  <a16:creationId xmlns:a16="http://schemas.microsoft.com/office/drawing/2014/main" id="{552609EA-9A12-F8BC-FA2B-30509EF73522}"/>
                </a:ext>
              </a:extLst>
            </p:cNvPr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5">
              <a:extLst>
                <a:ext uri="{FF2B5EF4-FFF2-40B4-BE49-F238E27FC236}">
                  <a16:creationId xmlns:a16="http://schemas.microsoft.com/office/drawing/2014/main" id="{2AA89BFB-DA17-9575-2E71-423438433086}"/>
                </a:ext>
              </a:extLst>
            </p:cNvPr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5">
              <a:extLst>
                <a:ext uri="{FF2B5EF4-FFF2-40B4-BE49-F238E27FC236}">
                  <a16:creationId xmlns:a16="http://schemas.microsoft.com/office/drawing/2014/main" id="{56DDA55C-4BCB-BB93-EBFA-277482227203}"/>
                </a:ext>
              </a:extLst>
            </p:cNvPr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5">
              <a:extLst>
                <a:ext uri="{FF2B5EF4-FFF2-40B4-BE49-F238E27FC236}">
                  <a16:creationId xmlns:a16="http://schemas.microsoft.com/office/drawing/2014/main" id="{746E3056-A6EA-C97A-4FC3-BEFCF4624F36}"/>
                </a:ext>
              </a:extLst>
            </p:cNvPr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5">
              <a:extLst>
                <a:ext uri="{FF2B5EF4-FFF2-40B4-BE49-F238E27FC236}">
                  <a16:creationId xmlns:a16="http://schemas.microsoft.com/office/drawing/2014/main" id="{8E5AE303-1514-A8CD-D89E-BE1CB35FC61D}"/>
                </a:ext>
              </a:extLst>
            </p:cNvPr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5">
              <a:extLst>
                <a:ext uri="{FF2B5EF4-FFF2-40B4-BE49-F238E27FC236}">
                  <a16:creationId xmlns:a16="http://schemas.microsoft.com/office/drawing/2014/main" id="{6604A9AA-C307-FAF8-2267-8CAD3538D7FC}"/>
                </a:ext>
              </a:extLst>
            </p:cNvPr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p15">
            <a:extLst>
              <a:ext uri="{FF2B5EF4-FFF2-40B4-BE49-F238E27FC236}">
                <a16:creationId xmlns:a16="http://schemas.microsoft.com/office/drawing/2014/main" id="{AB0FB801-3300-0235-00DF-3ECF8068578D}"/>
              </a:ext>
            </a:extLst>
          </p:cNvPr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625" name="Google Shape;625;p15">
              <a:extLst>
                <a:ext uri="{FF2B5EF4-FFF2-40B4-BE49-F238E27FC236}">
                  <a16:creationId xmlns:a16="http://schemas.microsoft.com/office/drawing/2014/main" id="{E38DE461-132C-C606-ED4E-ECE7652DFEA5}"/>
                </a:ext>
              </a:extLst>
            </p:cNvPr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5">
              <a:extLst>
                <a:ext uri="{FF2B5EF4-FFF2-40B4-BE49-F238E27FC236}">
                  <a16:creationId xmlns:a16="http://schemas.microsoft.com/office/drawing/2014/main" id="{7F28C752-22C2-07DA-6D95-64D841985EBB}"/>
                </a:ext>
              </a:extLst>
            </p:cNvPr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5">
              <a:extLst>
                <a:ext uri="{FF2B5EF4-FFF2-40B4-BE49-F238E27FC236}">
                  <a16:creationId xmlns:a16="http://schemas.microsoft.com/office/drawing/2014/main" id="{4318FFA9-AB9D-3547-EF0F-93FD998E50BD}"/>
                </a:ext>
              </a:extLst>
            </p:cNvPr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5">
              <a:extLst>
                <a:ext uri="{FF2B5EF4-FFF2-40B4-BE49-F238E27FC236}">
                  <a16:creationId xmlns:a16="http://schemas.microsoft.com/office/drawing/2014/main" id="{737E2C86-9944-8D3F-1BDA-588E9BC64875}"/>
                </a:ext>
              </a:extLst>
            </p:cNvPr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9" name="Google Shape;629;p15">
            <a:extLst>
              <a:ext uri="{FF2B5EF4-FFF2-40B4-BE49-F238E27FC236}">
                <a16:creationId xmlns:a16="http://schemas.microsoft.com/office/drawing/2014/main" id="{A2E46B2C-3A75-D141-60BF-6AE4B1B8AF8F}"/>
              </a:ext>
            </a:extLst>
          </p:cNvPr>
          <p:cNvSpPr txBox="1"/>
          <p:nvPr/>
        </p:nvSpPr>
        <p:spPr>
          <a:xfrm>
            <a:off x="1118706" y="446150"/>
            <a:ext cx="4693276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5.2. Viewing Available Commands</a:t>
            </a:r>
            <a:endParaRPr sz="2000" b="1" i="0" u="none" strike="noStrike" cap="none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30" name="Google Shape;630;p15">
            <a:extLst>
              <a:ext uri="{FF2B5EF4-FFF2-40B4-BE49-F238E27FC236}">
                <a16:creationId xmlns:a16="http://schemas.microsoft.com/office/drawing/2014/main" id="{618F83A7-AEB8-C698-F55F-1E3B045DBAE4}"/>
              </a:ext>
            </a:extLst>
          </p:cNvPr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4EC440-614F-7279-13B7-822AE4AAE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71" y="2291180"/>
            <a:ext cx="7087589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00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6"/>
          <p:cNvSpPr txBox="1">
            <a:spLocks noGrp="1"/>
          </p:cNvSpPr>
          <p:nvPr>
            <p:ph type="subTitle" idx="1"/>
          </p:nvPr>
        </p:nvSpPr>
        <p:spPr>
          <a:xfrm>
            <a:off x="173183" y="1715161"/>
            <a:ext cx="4260275" cy="35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2"/>
                </a:solidFill>
              </a:rPr>
              <a:t>/join &lt;name&gt; </a:t>
            </a:r>
            <a:r>
              <a:rPr lang="en" sz="1200" dirty="0"/>
              <a:t>command to enter the chat room.</a:t>
            </a:r>
            <a:endParaRPr sz="1200" dirty="0"/>
          </a:p>
        </p:txBody>
      </p:sp>
      <p:grpSp>
        <p:nvGrpSpPr>
          <p:cNvPr id="636" name="Google Shape;636;p16"/>
          <p:cNvGrpSpPr/>
          <p:nvPr/>
        </p:nvGrpSpPr>
        <p:grpSpPr>
          <a:xfrm>
            <a:off x="7526973" y="530839"/>
            <a:ext cx="332201" cy="324420"/>
            <a:chOff x="3380213" y="4209475"/>
            <a:chExt cx="403450" cy="394000"/>
          </a:xfrm>
        </p:grpSpPr>
        <p:sp>
          <p:nvSpPr>
            <p:cNvPr id="637" name="Google Shape;637;p16"/>
            <p:cNvSpPr/>
            <p:nvPr/>
          </p:nvSpPr>
          <p:spPr>
            <a:xfrm>
              <a:off x="3380213" y="4266625"/>
              <a:ext cx="338900" cy="336850"/>
            </a:xfrm>
            <a:custGeom>
              <a:avLst/>
              <a:gdLst/>
              <a:ahLst/>
              <a:cxnLst/>
              <a:rect l="l" t="t" r="r" b="b"/>
              <a:pathLst>
                <a:path w="13556" h="13474" extrusionOk="0">
                  <a:moveTo>
                    <a:pt x="3399" y="0"/>
                  </a:moveTo>
                  <a:cubicBezTo>
                    <a:pt x="3221" y="0"/>
                    <a:pt x="3041" y="51"/>
                    <a:pt x="2878" y="157"/>
                  </a:cubicBezTo>
                  <a:lnTo>
                    <a:pt x="1431" y="1134"/>
                  </a:lnTo>
                  <a:cubicBezTo>
                    <a:pt x="0" y="2093"/>
                    <a:pt x="245" y="4082"/>
                    <a:pt x="889" y="5687"/>
                  </a:cubicBezTo>
                  <a:cubicBezTo>
                    <a:pt x="2024" y="8479"/>
                    <a:pt x="4850" y="11497"/>
                    <a:pt x="7589" y="12805"/>
                  </a:cubicBezTo>
                  <a:cubicBezTo>
                    <a:pt x="8384" y="13190"/>
                    <a:pt x="9290" y="13473"/>
                    <a:pt x="10124" y="13473"/>
                  </a:cubicBezTo>
                  <a:cubicBezTo>
                    <a:pt x="10919" y="13473"/>
                    <a:pt x="11649" y="13216"/>
                    <a:pt x="12160" y="12544"/>
                  </a:cubicBezTo>
                  <a:lnTo>
                    <a:pt x="13225" y="11149"/>
                  </a:lnTo>
                  <a:cubicBezTo>
                    <a:pt x="13555" y="10730"/>
                    <a:pt x="13451" y="10137"/>
                    <a:pt x="13015" y="9823"/>
                  </a:cubicBezTo>
                  <a:lnTo>
                    <a:pt x="10276" y="7973"/>
                  </a:lnTo>
                  <a:cubicBezTo>
                    <a:pt x="10119" y="7871"/>
                    <a:pt x="9941" y="7822"/>
                    <a:pt x="9765" y="7822"/>
                  </a:cubicBezTo>
                  <a:cubicBezTo>
                    <a:pt x="9490" y="7822"/>
                    <a:pt x="9218" y="7942"/>
                    <a:pt x="9038" y="8165"/>
                  </a:cubicBezTo>
                  <a:lnTo>
                    <a:pt x="8356" y="9055"/>
                  </a:lnTo>
                  <a:cubicBezTo>
                    <a:pt x="8208" y="9249"/>
                    <a:pt x="7977" y="9353"/>
                    <a:pt x="7742" y="9353"/>
                  </a:cubicBezTo>
                  <a:cubicBezTo>
                    <a:pt x="7619" y="9353"/>
                    <a:pt x="7494" y="9325"/>
                    <a:pt x="7379" y="9264"/>
                  </a:cubicBezTo>
                  <a:cubicBezTo>
                    <a:pt x="6193" y="8618"/>
                    <a:pt x="4990" y="7345"/>
                    <a:pt x="4414" y="6106"/>
                  </a:cubicBezTo>
                  <a:cubicBezTo>
                    <a:pt x="4257" y="5757"/>
                    <a:pt x="4379" y="5356"/>
                    <a:pt x="4693" y="5147"/>
                  </a:cubicBezTo>
                  <a:lnTo>
                    <a:pt x="5600" y="4519"/>
                  </a:lnTo>
                  <a:cubicBezTo>
                    <a:pt x="6002" y="4257"/>
                    <a:pt x="6123" y="3716"/>
                    <a:pt x="5879" y="3298"/>
                  </a:cubicBezTo>
                  <a:lnTo>
                    <a:pt x="4204" y="453"/>
                  </a:lnTo>
                  <a:cubicBezTo>
                    <a:pt x="4025" y="162"/>
                    <a:pt x="3717" y="0"/>
                    <a:pt x="3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3537238" y="4209475"/>
              <a:ext cx="246425" cy="230850"/>
            </a:xfrm>
            <a:custGeom>
              <a:avLst/>
              <a:gdLst/>
              <a:ahLst/>
              <a:cxnLst/>
              <a:rect l="l" t="t" r="r" b="b"/>
              <a:pathLst>
                <a:path w="9857" h="9234" extrusionOk="0">
                  <a:moveTo>
                    <a:pt x="7048" y="2339"/>
                  </a:moveTo>
                  <a:cubicBezTo>
                    <a:pt x="7309" y="2339"/>
                    <a:pt x="7519" y="2548"/>
                    <a:pt x="7519" y="2809"/>
                  </a:cubicBezTo>
                  <a:cubicBezTo>
                    <a:pt x="7519" y="3053"/>
                    <a:pt x="7309" y="3263"/>
                    <a:pt x="7048" y="3263"/>
                  </a:cubicBezTo>
                  <a:lnTo>
                    <a:pt x="2896" y="3263"/>
                  </a:lnTo>
                  <a:cubicBezTo>
                    <a:pt x="2634" y="3263"/>
                    <a:pt x="2424" y="3053"/>
                    <a:pt x="2424" y="2809"/>
                  </a:cubicBezTo>
                  <a:cubicBezTo>
                    <a:pt x="2424" y="2548"/>
                    <a:pt x="2634" y="2339"/>
                    <a:pt x="2896" y="2339"/>
                  </a:cubicBezTo>
                  <a:close/>
                  <a:moveTo>
                    <a:pt x="5669" y="4188"/>
                  </a:moveTo>
                  <a:cubicBezTo>
                    <a:pt x="5914" y="4188"/>
                    <a:pt x="6123" y="4397"/>
                    <a:pt x="6123" y="4642"/>
                  </a:cubicBezTo>
                  <a:cubicBezTo>
                    <a:pt x="6123" y="4903"/>
                    <a:pt x="5914" y="5112"/>
                    <a:pt x="5669" y="5112"/>
                  </a:cubicBezTo>
                  <a:lnTo>
                    <a:pt x="2896" y="5112"/>
                  </a:lnTo>
                  <a:cubicBezTo>
                    <a:pt x="2634" y="5112"/>
                    <a:pt x="2424" y="4903"/>
                    <a:pt x="2424" y="4642"/>
                  </a:cubicBezTo>
                  <a:cubicBezTo>
                    <a:pt x="2424" y="4397"/>
                    <a:pt x="2634" y="4188"/>
                    <a:pt x="2896" y="4188"/>
                  </a:cubicBezTo>
                  <a:close/>
                  <a:moveTo>
                    <a:pt x="3699" y="1"/>
                  </a:moveTo>
                  <a:cubicBezTo>
                    <a:pt x="1657" y="1"/>
                    <a:pt x="0" y="1658"/>
                    <a:pt x="0" y="3700"/>
                  </a:cubicBezTo>
                  <a:cubicBezTo>
                    <a:pt x="0" y="5723"/>
                    <a:pt x="1640" y="7380"/>
                    <a:pt x="3664" y="7380"/>
                  </a:cubicBezTo>
                  <a:lnTo>
                    <a:pt x="3664" y="8776"/>
                  </a:lnTo>
                  <a:cubicBezTo>
                    <a:pt x="3664" y="9055"/>
                    <a:pt x="3888" y="9234"/>
                    <a:pt x="4126" y="9234"/>
                  </a:cubicBezTo>
                  <a:cubicBezTo>
                    <a:pt x="4245" y="9234"/>
                    <a:pt x="4367" y="9189"/>
                    <a:pt x="4466" y="9090"/>
                  </a:cubicBezTo>
                  <a:lnTo>
                    <a:pt x="6141" y="7380"/>
                  </a:lnTo>
                  <a:lnTo>
                    <a:pt x="6158" y="7380"/>
                  </a:lnTo>
                  <a:cubicBezTo>
                    <a:pt x="8200" y="7380"/>
                    <a:pt x="9856" y="5740"/>
                    <a:pt x="9856" y="3700"/>
                  </a:cubicBezTo>
                  <a:cubicBezTo>
                    <a:pt x="9856" y="1658"/>
                    <a:pt x="8200" y="1"/>
                    <a:pt x="6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9" name="Google Shape;639;p16"/>
          <p:cNvSpPr/>
          <p:nvPr/>
        </p:nvSpPr>
        <p:spPr>
          <a:xfrm rot="-2700000">
            <a:off x="761762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0" name="Google Shape;640;p16"/>
          <p:cNvGrpSpPr/>
          <p:nvPr/>
        </p:nvGrpSpPr>
        <p:grpSpPr>
          <a:xfrm>
            <a:off x="8054864" y="531011"/>
            <a:ext cx="369126" cy="324424"/>
            <a:chOff x="4467200" y="877100"/>
            <a:chExt cx="481825" cy="423475"/>
          </a:xfrm>
        </p:grpSpPr>
        <p:sp>
          <p:nvSpPr>
            <p:cNvPr id="641" name="Google Shape;641;p16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16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646" name="Google Shape;646;p16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3" name="Google Shape;653;p16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654" name="Google Shape;654;p16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p16"/>
          <p:cNvSpPr txBox="1"/>
          <p:nvPr/>
        </p:nvSpPr>
        <p:spPr>
          <a:xfrm>
            <a:off x="1139865" y="446126"/>
            <a:ext cx="5330208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5.3. Out</a:t>
            </a:r>
            <a:r>
              <a:rPr lang="en" sz="2000" b="1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side the room (chat)</a:t>
            </a:r>
            <a:endParaRPr sz="2000" b="1" i="0" u="none" strike="noStrike" cap="none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59" name="Google Shape;659;p16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" name="Google Shape;635;p16">
            <a:extLst>
              <a:ext uri="{FF2B5EF4-FFF2-40B4-BE49-F238E27FC236}">
                <a16:creationId xmlns:a16="http://schemas.microsoft.com/office/drawing/2014/main" id="{947B2FFC-46BF-DB0F-AE3E-C4DA31CB50E4}"/>
              </a:ext>
            </a:extLst>
          </p:cNvPr>
          <p:cNvSpPr txBox="1">
            <a:spLocks/>
          </p:cNvSpPr>
          <p:nvPr/>
        </p:nvSpPr>
        <p:spPr>
          <a:xfrm>
            <a:off x="173183" y="1296579"/>
            <a:ext cx="4260275" cy="35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2"/>
                </a:solidFill>
              </a:rPr>
              <a:t>/create &lt;name&gt; </a:t>
            </a:r>
            <a:r>
              <a:rPr lang="en-US" sz="1200" dirty="0"/>
              <a:t>command to create a new chat room.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310A3-5D3C-C51B-DE44-E99796CAC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33" y="1296580"/>
            <a:ext cx="3660775" cy="351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B450C-213B-38FB-60FC-F02043D3C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433" y="1715161"/>
            <a:ext cx="3320489" cy="351132"/>
          </a:xfrm>
          <a:prstGeom prst="rect">
            <a:avLst/>
          </a:prstGeom>
        </p:spPr>
      </p:pic>
      <p:sp>
        <p:nvSpPr>
          <p:cNvPr id="7" name="Google Shape;635;p16">
            <a:extLst>
              <a:ext uri="{FF2B5EF4-FFF2-40B4-BE49-F238E27FC236}">
                <a16:creationId xmlns:a16="http://schemas.microsoft.com/office/drawing/2014/main" id="{AFB69FB3-4883-B487-A68B-B6D088E70D08}"/>
              </a:ext>
            </a:extLst>
          </p:cNvPr>
          <p:cNvSpPr txBox="1">
            <a:spLocks/>
          </p:cNvSpPr>
          <p:nvPr/>
        </p:nvSpPr>
        <p:spPr>
          <a:xfrm>
            <a:off x="173183" y="2133743"/>
            <a:ext cx="4260276" cy="35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2"/>
                </a:solidFill>
              </a:rPr>
              <a:t>/rename &lt;new&gt; </a:t>
            </a:r>
            <a:r>
              <a:rPr lang="en-US" sz="1200" dirty="0"/>
              <a:t>command to change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97C7E9-E396-A831-B8F4-4320A5633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433" y="2133190"/>
            <a:ext cx="3230741" cy="348485"/>
          </a:xfrm>
          <a:prstGeom prst="rect">
            <a:avLst/>
          </a:prstGeom>
        </p:spPr>
      </p:pic>
      <p:sp>
        <p:nvSpPr>
          <p:cNvPr id="10" name="Google Shape;635;p16">
            <a:extLst>
              <a:ext uri="{FF2B5EF4-FFF2-40B4-BE49-F238E27FC236}">
                <a16:creationId xmlns:a16="http://schemas.microsoft.com/office/drawing/2014/main" id="{C44D6E67-BDC6-2E78-6CB9-63989DBA43B1}"/>
              </a:ext>
            </a:extLst>
          </p:cNvPr>
          <p:cNvSpPr txBox="1">
            <a:spLocks/>
          </p:cNvSpPr>
          <p:nvPr/>
        </p:nvSpPr>
        <p:spPr>
          <a:xfrm>
            <a:off x="173183" y="2548573"/>
            <a:ext cx="4260276" cy="35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2"/>
                </a:solidFill>
              </a:rPr>
              <a:t>/delete &lt;name&gt; </a:t>
            </a:r>
            <a:r>
              <a:rPr lang="en-US" sz="1200" dirty="0"/>
              <a:t>command to delete room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D93BF3-DC15-15AA-F1FE-D227A1CC1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433" y="2548573"/>
            <a:ext cx="3477092" cy="348484"/>
          </a:xfrm>
          <a:prstGeom prst="rect">
            <a:avLst/>
          </a:prstGeom>
        </p:spPr>
      </p:pic>
      <p:sp>
        <p:nvSpPr>
          <p:cNvPr id="13" name="Google Shape;635;p16">
            <a:extLst>
              <a:ext uri="{FF2B5EF4-FFF2-40B4-BE49-F238E27FC236}">
                <a16:creationId xmlns:a16="http://schemas.microsoft.com/office/drawing/2014/main" id="{38A5F63C-7166-08CB-EA5B-A831A6EE2B0C}"/>
              </a:ext>
            </a:extLst>
          </p:cNvPr>
          <p:cNvSpPr txBox="1">
            <a:spLocks/>
          </p:cNvSpPr>
          <p:nvPr/>
        </p:nvSpPr>
        <p:spPr>
          <a:xfrm>
            <a:off x="173183" y="2970907"/>
            <a:ext cx="4260276" cy="35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2"/>
                </a:solidFill>
              </a:rPr>
              <a:t>/count </a:t>
            </a:r>
            <a:r>
              <a:rPr lang="en-US" sz="1200" dirty="0"/>
              <a:t>command for the number of user per room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A5BF5C-2611-4ED4-28CC-42E3D038C2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8433" y="2963955"/>
            <a:ext cx="4380773" cy="358806"/>
          </a:xfrm>
          <a:prstGeom prst="rect">
            <a:avLst/>
          </a:prstGeom>
        </p:spPr>
      </p:pic>
      <p:sp>
        <p:nvSpPr>
          <p:cNvPr id="16" name="Google Shape;635;p16">
            <a:extLst>
              <a:ext uri="{FF2B5EF4-FFF2-40B4-BE49-F238E27FC236}">
                <a16:creationId xmlns:a16="http://schemas.microsoft.com/office/drawing/2014/main" id="{8684E6A7-671C-EBFA-2ADA-3CBE6E7C5C12}"/>
              </a:ext>
            </a:extLst>
          </p:cNvPr>
          <p:cNvSpPr txBox="1">
            <a:spLocks/>
          </p:cNvSpPr>
          <p:nvPr/>
        </p:nvSpPr>
        <p:spPr>
          <a:xfrm>
            <a:off x="173183" y="3390911"/>
            <a:ext cx="4260276" cy="35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2"/>
                </a:solidFill>
              </a:rPr>
              <a:t>/online </a:t>
            </a:r>
            <a:r>
              <a:rPr lang="en-US" sz="1200" dirty="0"/>
              <a:t>command for the total online users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809E4C-7AD4-D8B8-F32D-F4D7F0E0D7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434" y="3389659"/>
            <a:ext cx="4260276" cy="349724"/>
          </a:xfrm>
          <a:prstGeom prst="rect">
            <a:avLst/>
          </a:prstGeom>
        </p:spPr>
      </p:pic>
      <p:sp>
        <p:nvSpPr>
          <p:cNvPr id="19" name="Google Shape;635;p16">
            <a:extLst>
              <a:ext uri="{FF2B5EF4-FFF2-40B4-BE49-F238E27FC236}">
                <a16:creationId xmlns:a16="http://schemas.microsoft.com/office/drawing/2014/main" id="{F0771F24-32C5-12B5-6DAF-54FAED1C3814}"/>
              </a:ext>
            </a:extLst>
          </p:cNvPr>
          <p:cNvSpPr txBox="1">
            <a:spLocks/>
          </p:cNvSpPr>
          <p:nvPr/>
        </p:nvSpPr>
        <p:spPr>
          <a:xfrm>
            <a:off x="173183" y="3810915"/>
            <a:ext cx="4260276" cy="35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2"/>
                </a:solidFill>
              </a:rPr>
              <a:t>/quit </a:t>
            </a:r>
            <a:r>
              <a:rPr lang="en-US" sz="1200" dirty="0"/>
              <a:t>command to log out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>
          <a:extLst>
            <a:ext uri="{FF2B5EF4-FFF2-40B4-BE49-F238E27FC236}">
              <a16:creationId xmlns:a16="http://schemas.microsoft.com/office/drawing/2014/main" id="{087DFB14-834B-F53C-B293-54972B424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16">
            <a:extLst>
              <a:ext uri="{FF2B5EF4-FFF2-40B4-BE49-F238E27FC236}">
                <a16:creationId xmlns:a16="http://schemas.microsoft.com/office/drawing/2014/main" id="{CF321C56-E6E1-D08B-4800-BDFA14C9D393}"/>
              </a:ext>
            </a:extLst>
          </p:cNvPr>
          <p:cNvGrpSpPr/>
          <p:nvPr/>
        </p:nvGrpSpPr>
        <p:grpSpPr>
          <a:xfrm>
            <a:off x="7526973" y="530839"/>
            <a:ext cx="332201" cy="324420"/>
            <a:chOff x="3380213" y="4209475"/>
            <a:chExt cx="403450" cy="394000"/>
          </a:xfrm>
        </p:grpSpPr>
        <p:sp>
          <p:nvSpPr>
            <p:cNvPr id="637" name="Google Shape;637;p16">
              <a:extLst>
                <a:ext uri="{FF2B5EF4-FFF2-40B4-BE49-F238E27FC236}">
                  <a16:creationId xmlns:a16="http://schemas.microsoft.com/office/drawing/2014/main" id="{EF86141F-F350-953B-C9AB-220C0B1C7694}"/>
                </a:ext>
              </a:extLst>
            </p:cNvPr>
            <p:cNvSpPr/>
            <p:nvPr/>
          </p:nvSpPr>
          <p:spPr>
            <a:xfrm>
              <a:off x="3380213" y="4266625"/>
              <a:ext cx="338900" cy="336850"/>
            </a:xfrm>
            <a:custGeom>
              <a:avLst/>
              <a:gdLst/>
              <a:ahLst/>
              <a:cxnLst/>
              <a:rect l="l" t="t" r="r" b="b"/>
              <a:pathLst>
                <a:path w="13556" h="13474" extrusionOk="0">
                  <a:moveTo>
                    <a:pt x="3399" y="0"/>
                  </a:moveTo>
                  <a:cubicBezTo>
                    <a:pt x="3221" y="0"/>
                    <a:pt x="3041" y="51"/>
                    <a:pt x="2878" y="157"/>
                  </a:cubicBezTo>
                  <a:lnTo>
                    <a:pt x="1431" y="1134"/>
                  </a:lnTo>
                  <a:cubicBezTo>
                    <a:pt x="0" y="2093"/>
                    <a:pt x="245" y="4082"/>
                    <a:pt x="889" y="5687"/>
                  </a:cubicBezTo>
                  <a:cubicBezTo>
                    <a:pt x="2024" y="8479"/>
                    <a:pt x="4850" y="11497"/>
                    <a:pt x="7589" y="12805"/>
                  </a:cubicBezTo>
                  <a:cubicBezTo>
                    <a:pt x="8384" y="13190"/>
                    <a:pt x="9290" y="13473"/>
                    <a:pt x="10124" y="13473"/>
                  </a:cubicBezTo>
                  <a:cubicBezTo>
                    <a:pt x="10919" y="13473"/>
                    <a:pt x="11649" y="13216"/>
                    <a:pt x="12160" y="12544"/>
                  </a:cubicBezTo>
                  <a:lnTo>
                    <a:pt x="13225" y="11149"/>
                  </a:lnTo>
                  <a:cubicBezTo>
                    <a:pt x="13555" y="10730"/>
                    <a:pt x="13451" y="10137"/>
                    <a:pt x="13015" y="9823"/>
                  </a:cubicBezTo>
                  <a:lnTo>
                    <a:pt x="10276" y="7973"/>
                  </a:lnTo>
                  <a:cubicBezTo>
                    <a:pt x="10119" y="7871"/>
                    <a:pt x="9941" y="7822"/>
                    <a:pt x="9765" y="7822"/>
                  </a:cubicBezTo>
                  <a:cubicBezTo>
                    <a:pt x="9490" y="7822"/>
                    <a:pt x="9218" y="7942"/>
                    <a:pt x="9038" y="8165"/>
                  </a:cubicBezTo>
                  <a:lnTo>
                    <a:pt x="8356" y="9055"/>
                  </a:lnTo>
                  <a:cubicBezTo>
                    <a:pt x="8208" y="9249"/>
                    <a:pt x="7977" y="9353"/>
                    <a:pt x="7742" y="9353"/>
                  </a:cubicBezTo>
                  <a:cubicBezTo>
                    <a:pt x="7619" y="9353"/>
                    <a:pt x="7494" y="9325"/>
                    <a:pt x="7379" y="9264"/>
                  </a:cubicBezTo>
                  <a:cubicBezTo>
                    <a:pt x="6193" y="8618"/>
                    <a:pt x="4990" y="7345"/>
                    <a:pt x="4414" y="6106"/>
                  </a:cubicBezTo>
                  <a:cubicBezTo>
                    <a:pt x="4257" y="5757"/>
                    <a:pt x="4379" y="5356"/>
                    <a:pt x="4693" y="5147"/>
                  </a:cubicBezTo>
                  <a:lnTo>
                    <a:pt x="5600" y="4519"/>
                  </a:lnTo>
                  <a:cubicBezTo>
                    <a:pt x="6002" y="4257"/>
                    <a:pt x="6123" y="3716"/>
                    <a:pt x="5879" y="3298"/>
                  </a:cubicBezTo>
                  <a:lnTo>
                    <a:pt x="4204" y="453"/>
                  </a:lnTo>
                  <a:cubicBezTo>
                    <a:pt x="4025" y="162"/>
                    <a:pt x="3717" y="0"/>
                    <a:pt x="3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6">
              <a:extLst>
                <a:ext uri="{FF2B5EF4-FFF2-40B4-BE49-F238E27FC236}">
                  <a16:creationId xmlns:a16="http://schemas.microsoft.com/office/drawing/2014/main" id="{6F163033-8CC6-F654-CC44-3B7DC3B01B7A}"/>
                </a:ext>
              </a:extLst>
            </p:cNvPr>
            <p:cNvSpPr/>
            <p:nvPr/>
          </p:nvSpPr>
          <p:spPr>
            <a:xfrm>
              <a:off x="3537238" y="4209475"/>
              <a:ext cx="246425" cy="230850"/>
            </a:xfrm>
            <a:custGeom>
              <a:avLst/>
              <a:gdLst/>
              <a:ahLst/>
              <a:cxnLst/>
              <a:rect l="l" t="t" r="r" b="b"/>
              <a:pathLst>
                <a:path w="9857" h="9234" extrusionOk="0">
                  <a:moveTo>
                    <a:pt x="7048" y="2339"/>
                  </a:moveTo>
                  <a:cubicBezTo>
                    <a:pt x="7309" y="2339"/>
                    <a:pt x="7519" y="2548"/>
                    <a:pt x="7519" y="2809"/>
                  </a:cubicBezTo>
                  <a:cubicBezTo>
                    <a:pt x="7519" y="3053"/>
                    <a:pt x="7309" y="3263"/>
                    <a:pt x="7048" y="3263"/>
                  </a:cubicBezTo>
                  <a:lnTo>
                    <a:pt x="2896" y="3263"/>
                  </a:lnTo>
                  <a:cubicBezTo>
                    <a:pt x="2634" y="3263"/>
                    <a:pt x="2424" y="3053"/>
                    <a:pt x="2424" y="2809"/>
                  </a:cubicBezTo>
                  <a:cubicBezTo>
                    <a:pt x="2424" y="2548"/>
                    <a:pt x="2634" y="2339"/>
                    <a:pt x="2896" y="2339"/>
                  </a:cubicBezTo>
                  <a:close/>
                  <a:moveTo>
                    <a:pt x="5669" y="4188"/>
                  </a:moveTo>
                  <a:cubicBezTo>
                    <a:pt x="5914" y="4188"/>
                    <a:pt x="6123" y="4397"/>
                    <a:pt x="6123" y="4642"/>
                  </a:cubicBezTo>
                  <a:cubicBezTo>
                    <a:pt x="6123" y="4903"/>
                    <a:pt x="5914" y="5112"/>
                    <a:pt x="5669" y="5112"/>
                  </a:cubicBezTo>
                  <a:lnTo>
                    <a:pt x="2896" y="5112"/>
                  </a:lnTo>
                  <a:cubicBezTo>
                    <a:pt x="2634" y="5112"/>
                    <a:pt x="2424" y="4903"/>
                    <a:pt x="2424" y="4642"/>
                  </a:cubicBezTo>
                  <a:cubicBezTo>
                    <a:pt x="2424" y="4397"/>
                    <a:pt x="2634" y="4188"/>
                    <a:pt x="2896" y="4188"/>
                  </a:cubicBezTo>
                  <a:close/>
                  <a:moveTo>
                    <a:pt x="3699" y="1"/>
                  </a:moveTo>
                  <a:cubicBezTo>
                    <a:pt x="1657" y="1"/>
                    <a:pt x="0" y="1658"/>
                    <a:pt x="0" y="3700"/>
                  </a:cubicBezTo>
                  <a:cubicBezTo>
                    <a:pt x="0" y="5723"/>
                    <a:pt x="1640" y="7380"/>
                    <a:pt x="3664" y="7380"/>
                  </a:cubicBezTo>
                  <a:lnTo>
                    <a:pt x="3664" y="8776"/>
                  </a:lnTo>
                  <a:cubicBezTo>
                    <a:pt x="3664" y="9055"/>
                    <a:pt x="3888" y="9234"/>
                    <a:pt x="4126" y="9234"/>
                  </a:cubicBezTo>
                  <a:cubicBezTo>
                    <a:pt x="4245" y="9234"/>
                    <a:pt x="4367" y="9189"/>
                    <a:pt x="4466" y="9090"/>
                  </a:cubicBezTo>
                  <a:lnTo>
                    <a:pt x="6141" y="7380"/>
                  </a:lnTo>
                  <a:lnTo>
                    <a:pt x="6158" y="7380"/>
                  </a:lnTo>
                  <a:cubicBezTo>
                    <a:pt x="8200" y="7380"/>
                    <a:pt x="9856" y="5740"/>
                    <a:pt x="9856" y="3700"/>
                  </a:cubicBezTo>
                  <a:cubicBezTo>
                    <a:pt x="9856" y="1658"/>
                    <a:pt x="8200" y="1"/>
                    <a:pt x="6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9" name="Google Shape;639;p16">
            <a:extLst>
              <a:ext uri="{FF2B5EF4-FFF2-40B4-BE49-F238E27FC236}">
                <a16:creationId xmlns:a16="http://schemas.microsoft.com/office/drawing/2014/main" id="{9C2D6268-2D9E-D10A-02CB-427474FFAF8C}"/>
              </a:ext>
            </a:extLst>
          </p:cNvPr>
          <p:cNvSpPr/>
          <p:nvPr/>
        </p:nvSpPr>
        <p:spPr>
          <a:xfrm rot="-2700000">
            <a:off x="761762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0" name="Google Shape;640;p16">
            <a:extLst>
              <a:ext uri="{FF2B5EF4-FFF2-40B4-BE49-F238E27FC236}">
                <a16:creationId xmlns:a16="http://schemas.microsoft.com/office/drawing/2014/main" id="{9B48EFF3-6D2A-130A-9BCC-C3D293428C99}"/>
              </a:ext>
            </a:extLst>
          </p:cNvPr>
          <p:cNvGrpSpPr/>
          <p:nvPr/>
        </p:nvGrpSpPr>
        <p:grpSpPr>
          <a:xfrm>
            <a:off x="8054864" y="531011"/>
            <a:ext cx="369126" cy="324424"/>
            <a:chOff x="4467200" y="877100"/>
            <a:chExt cx="481825" cy="423475"/>
          </a:xfrm>
        </p:grpSpPr>
        <p:sp>
          <p:nvSpPr>
            <p:cNvPr id="641" name="Google Shape;641;p16">
              <a:extLst>
                <a:ext uri="{FF2B5EF4-FFF2-40B4-BE49-F238E27FC236}">
                  <a16:creationId xmlns:a16="http://schemas.microsoft.com/office/drawing/2014/main" id="{19F80529-81BF-432F-FBB6-1AAA12C968C8}"/>
                </a:ext>
              </a:extLst>
            </p:cNvPr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6">
              <a:extLst>
                <a:ext uri="{FF2B5EF4-FFF2-40B4-BE49-F238E27FC236}">
                  <a16:creationId xmlns:a16="http://schemas.microsoft.com/office/drawing/2014/main" id="{21AE105E-1858-D65E-1581-BAADB0677965}"/>
                </a:ext>
              </a:extLst>
            </p:cNvPr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6">
              <a:extLst>
                <a:ext uri="{FF2B5EF4-FFF2-40B4-BE49-F238E27FC236}">
                  <a16:creationId xmlns:a16="http://schemas.microsoft.com/office/drawing/2014/main" id="{7B582843-BDD1-680A-67B0-73D8D2202CFF}"/>
                </a:ext>
              </a:extLst>
            </p:cNvPr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6">
              <a:extLst>
                <a:ext uri="{FF2B5EF4-FFF2-40B4-BE49-F238E27FC236}">
                  <a16:creationId xmlns:a16="http://schemas.microsoft.com/office/drawing/2014/main" id="{3C2064A0-C8AB-BADE-A40C-8698CEBA38D1}"/>
                </a:ext>
              </a:extLst>
            </p:cNvPr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16">
            <a:extLst>
              <a:ext uri="{FF2B5EF4-FFF2-40B4-BE49-F238E27FC236}">
                <a16:creationId xmlns:a16="http://schemas.microsoft.com/office/drawing/2014/main" id="{BAE08AEE-EEF3-D714-9B59-C97306DA47FB}"/>
              </a:ext>
            </a:extLst>
          </p:cNvPr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646" name="Google Shape;646;p16">
              <a:extLst>
                <a:ext uri="{FF2B5EF4-FFF2-40B4-BE49-F238E27FC236}">
                  <a16:creationId xmlns:a16="http://schemas.microsoft.com/office/drawing/2014/main" id="{962D5C6A-A9CB-5DBB-ACA1-1F6510BD5C7D}"/>
                </a:ext>
              </a:extLst>
            </p:cNvPr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6">
              <a:extLst>
                <a:ext uri="{FF2B5EF4-FFF2-40B4-BE49-F238E27FC236}">
                  <a16:creationId xmlns:a16="http://schemas.microsoft.com/office/drawing/2014/main" id="{26BE3F6D-95B9-2A1E-8983-A88639DFFC94}"/>
                </a:ext>
              </a:extLst>
            </p:cNvPr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6">
              <a:extLst>
                <a:ext uri="{FF2B5EF4-FFF2-40B4-BE49-F238E27FC236}">
                  <a16:creationId xmlns:a16="http://schemas.microsoft.com/office/drawing/2014/main" id="{82EE2A0F-624B-BF18-9CEC-6937E2B0176D}"/>
                </a:ext>
              </a:extLst>
            </p:cNvPr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6">
              <a:extLst>
                <a:ext uri="{FF2B5EF4-FFF2-40B4-BE49-F238E27FC236}">
                  <a16:creationId xmlns:a16="http://schemas.microsoft.com/office/drawing/2014/main" id="{97551D18-AB6B-2324-2D38-C800A0A8B488}"/>
                </a:ext>
              </a:extLst>
            </p:cNvPr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6">
              <a:extLst>
                <a:ext uri="{FF2B5EF4-FFF2-40B4-BE49-F238E27FC236}">
                  <a16:creationId xmlns:a16="http://schemas.microsoft.com/office/drawing/2014/main" id="{1823E488-F178-B806-95B7-64CF5DD7E042}"/>
                </a:ext>
              </a:extLst>
            </p:cNvPr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6">
              <a:extLst>
                <a:ext uri="{FF2B5EF4-FFF2-40B4-BE49-F238E27FC236}">
                  <a16:creationId xmlns:a16="http://schemas.microsoft.com/office/drawing/2014/main" id="{1F8FA08A-682E-E290-3566-07B01A6D0469}"/>
                </a:ext>
              </a:extLst>
            </p:cNvPr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6">
              <a:extLst>
                <a:ext uri="{FF2B5EF4-FFF2-40B4-BE49-F238E27FC236}">
                  <a16:creationId xmlns:a16="http://schemas.microsoft.com/office/drawing/2014/main" id="{A06488A8-22AD-E3E6-9E78-D0ADC412943C}"/>
                </a:ext>
              </a:extLst>
            </p:cNvPr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3" name="Google Shape;653;p16">
            <a:extLst>
              <a:ext uri="{FF2B5EF4-FFF2-40B4-BE49-F238E27FC236}">
                <a16:creationId xmlns:a16="http://schemas.microsoft.com/office/drawing/2014/main" id="{6EA63A95-A1EC-9F08-14C3-C8FF96856A7A}"/>
              </a:ext>
            </a:extLst>
          </p:cNvPr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654" name="Google Shape;654;p16">
              <a:extLst>
                <a:ext uri="{FF2B5EF4-FFF2-40B4-BE49-F238E27FC236}">
                  <a16:creationId xmlns:a16="http://schemas.microsoft.com/office/drawing/2014/main" id="{6976F0C2-620F-FEAD-8B5B-BCE7FDA52744}"/>
                </a:ext>
              </a:extLst>
            </p:cNvPr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6">
              <a:extLst>
                <a:ext uri="{FF2B5EF4-FFF2-40B4-BE49-F238E27FC236}">
                  <a16:creationId xmlns:a16="http://schemas.microsoft.com/office/drawing/2014/main" id="{1F7370C3-4036-9295-F2B3-DC07B2834CCC}"/>
                </a:ext>
              </a:extLst>
            </p:cNvPr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6">
              <a:extLst>
                <a:ext uri="{FF2B5EF4-FFF2-40B4-BE49-F238E27FC236}">
                  <a16:creationId xmlns:a16="http://schemas.microsoft.com/office/drawing/2014/main" id="{35C49187-6744-BB42-CF4D-9D28249D8D81}"/>
                </a:ext>
              </a:extLst>
            </p:cNvPr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6">
              <a:extLst>
                <a:ext uri="{FF2B5EF4-FFF2-40B4-BE49-F238E27FC236}">
                  <a16:creationId xmlns:a16="http://schemas.microsoft.com/office/drawing/2014/main" id="{8416D413-549D-30D3-308A-E607747D41E2}"/>
                </a:ext>
              </a:extLst>
            </p:cNvPr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p16">
            <a:extLst>
              <a:ext uri="{FF2B5EF4-FFF2-40B4-BE49-F238E27FC236}">
                <a16:creationId xmlns:a16="http://schemas.microsoft.com/office/drawing/2014/main" id="{655A7A0B-48AF-3C0B-CC30-69F800382F4C}"/>
              </a:ext>
            </a:extLst>
          </p:cNvPr>
          <p:cNvSpPr txBox="1"/>
          <p:nvPr/>
        </p:nvSpPr>
        <p:spPr>
          <a:xfrm>
            <a:off x="1139865" y="446126"/>
            <a:ext cx="5330208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5.4. Inside </a:t>
            </a:r>
            <a:r>
              <a:rPr lang="en" sz="2000" b="1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the room (chat)</a:t>
            </a:r>
            <a:endParaRPr lang="en-US" sz="2000" b="1" i="0" u="none" strike="noStrike" cap="none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59" name="Google Shape;659;p16">
            <a:extLst>
              <a:ext uri="{FF2B5EF4-FFF2-40B4-BE49-F238E27FC236}">
                <a16:creationId xmlns:a16="http://schemas.microsoft.com/office/drawing/2014/main" id="{44623EF7-9D22-2CF2-61E4-4BD4EA6993AA}"/>
              </a:ext>
            </a:extLst>
          </p:cNvPr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4" name="Google Shape;635;p16">
            <a:extLst>
              <a:ext uri="{FF2B5EF4-FFF2-40B4-BE49-F238E27FC236}">
                <a16:creationId xmlns:a16="http://schemas.microsoft.com/office/drawing/2014/main" id="{432F9963-9375-F9FA-C1FE-D558C4C8C2BF}"/>
              </a:ext>
            </a:extLst>
          </p:cNvPr>
          <p:cNvSpPr txBox="1">
            <a:spLocks/>
          </p:cNvSpPr>
          <p:nvPr/>
        </p:nvSpPr>
        <p:spPr>
          <a:xfrm>
            <a:off x="173183" y="1555873"/>
            <a:ext cx="4260275" cy="35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2"/>
                </a:solidFill>
              </a:rPr>
              <a:t>/users </a:t>
            </a:r>
            <a:r>
              <a:rPr lang="en-US" sz="1200" dirty="0"/>
              <a:t>command to list all users in the room.</a:t>
            </a:r>
          </a:p>
        </p:txBody>
      </p:sp>
      <p:sp>
        <p:nvSpPr>
          <p:cNvPr id="25" name="Google Shape;635;p16">
            <a:extLst>
              <a:ext uri="{FF2B5EF4-FFF2-40B4-BE49-F238E27FC236}">
                <a16:creationId xmlns:a16="http://schemas.microsoft.com/office/drawing/2014/main" id="{6DFBDCA4-7769-AD99-E589-EFF202EE386C}"/>
              </a:ext>
            </a:extLst>
          </p:cNvPr>
          <p:cNvSpPr txBox="1">
            <a:spLocks/>
          </p:cNvSpPr>
          <p:nvPr/>
        </p:nvSpPr>
        <p:spPr>
          <a:xfrm>
            <a:off x="173183" y="1152028"/>
            <a:ext cx="4260275" cy="35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2"/>
                </a:solidFill>
              </a:rPr>
              <a:t>/leave </a:t>
            </a:r>
            <a:r>
              <a:rPr lang="en-US" sz="1200" dirty="0"/>
              <a:t>command to leave the current chat room.</a:t>
            </a:r>
          </a:p>
        </p:txBody>
      </p:sp>
      <p:sp>
        <p:nvSpPr>
          <p:cNvPr id="26" name="Google Shape;635;p16">
            <a:extLst>
              <a:ext uri="{FF2B5EF4-FFF2-40B4-BE49-F238E27FC236}">
                <a16:creationId xmlns:a16="http://schemas.microsoft.com/office/drawing/2014/main" id="{A554AB62-A22F-A8BF-4204-D32B99361385}"/>
              </a:ext>
            </a:extLst>
          </p:cNvPr>
          <p:cNvSpPr txBox="1">
            <a:spLocks/>
          </p:cNvSpPr>
          <p:nvPr/>
        </p:nvSpPr>
        <p:spPr>
          <a:xfrm>
            <a:off x="173182" y="2723968"/>
            <a:ext cx="4260276" cy="152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2"/>
                </a:solidFill>
              </a:rPr>
              <a:t>/recall &lt;id&gt; </a:t>
            </a:r>
            <a:r>
              <a:rPr lang="en-US" sz="1200" dirty="0"/>
              <a:t>command to recall a message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2"/>
                </a:solidFill>
              </a:rPr>
              <a:t>/reply &lt;id&gt; &lt;txt&gt; </a:t>
            </a:r>
            <a:r>
              <a:rPr lang="en-US" sz="1200" dirty="0"/>
              <a:t>command to reply a message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2"/>
                </a:solidFill>
              </a:rPr>
              <a:t>/pin</a:t>
            </a:r>
            <a:r>
              <a:rPr lang="en-US" sz="1200" dirty="0">
                <a:solidFill>
                  <a:schemeClr val="tx1"/>
                </a:solidFill>
              </a:rPr>
              <a:t>,</a:t>
            </a:r>
            <a:r>
              <a:rPr lang="en-US" sz="1200" dirty="0">
                <a:solidFill>
                  <a:schemeClr val="lt2"/>
                </a:solidFill>
              </a:rPr>
              <a:t> /unpin &lt;id&gt; </a:t>
            </a:r>
            <a:r>
              <a:rPr lang="en-US" sz="1200" dirty="0"/>
              <a:t>command to pin and unpin a message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2"/>
                </a:solidFill>
              </a:rPr>
              <a:t>/forward &lt;id&gt; &lt;r&gt; </a:t>
            </a:r>
            <a:r>
              <a:rPr lang="en-US" sz="1200" dirty="0"/>
              <a:t>command to forward message to room 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2"/>
                </a:solidFill>
              </a:rPr>
              <a:t>/msg @User &lt;txt&gt; </a:t>
            </a:r>
            <a:r>
              <a:rPr lang="en-US" sz="1200" dirty="0"/>
              <a:t>for private message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lt2"/>
                </a:solidFill>
              </a:rPr>
              <a:t>/</a:t>
            </a:r>
            <a:r>
              <a:rPr lang="en-US" sz="1200" dirty="0" err="1">
                <a:solidFill>
                  <a:schemeClr val="lt2"/>
                </a:solidFill>
              </a:rPr>
              <a:t>invitefriend</a:t>
            </a:r>
            <a:r>
              <a:rPr lang="en-US" sz="1200" dirty="0">
                <a:solidFill>
                  <a:schemeClr val="lt2"/>
                </a:solidFill>
              </a:rPr>
              <a:t> &lt;</a:t>
            </a:r>
            <a:r>
              <a:rPr lang="en-US" sz="1200" dirty="0" err="1">
                <a:solidFill>
                  <a:schemeClr val="lt2"/>
                </a:solidFill>
              </a:rPr>
              <a:t>usr</a:t>
            </a:r>
            <a:r>
              <a:rPr lang="en-US" sz="1200" dirty="0">
                <a:solidFill>
                  <a:schemeClr val="lt2"/>
                </a:solidFill>
              </a:rPr>
              <a:t>&gt; </a:t>
            </a:r>
            <a:r>
              <a:rPr lang="en-US" sz="1200" dirty="0"/>
              <a:t>to </a:t>
            </a:r>
            <a:r>
              <a:rPr lang="en-US" sz="1200" dirty="0" err="1"/>
              <a:t>invire</a:t>
            </a:r>
            <a:r>
              <a:rPr lang="en-US" sz="1200" dirty="0"/>
              <a:t> friend to room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D6784BF-AABB-932A-61B8-B0CBBBE5A0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595"/>
          <a:stretch/>
        </p:blipFill>
        <p:spPr>
          <a:xfrm>
            <a:off x="4572000" y="1149711"/>
            <a:ext cx="2327564" cy="35568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74761A5-7BEF-CDDC-1357-3F0AEE154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903" y="1149715"/>
            <a:ext cx="1987334" cy="35823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8376EEE-7C51-6041-946D-9BBA6DA9B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55872"/>
            <a:ext cx="2130535" cy="358231"/>
          </a:xfrm>
          <a:prstGeom prst="rect">
            <a:avLst/>
          </a:prstGeom>
        </p:spPr>
      </p:pic>
      <p:sp>
        <p:nvSpPr>
          <p:cNvPr id="38" name="Google Shape;635;p16">
            <a:extLst>
              <a:ext uri="{FF2B5EF4-FFF2-40B4-BE49-F238E27FC236}">
                <a16:creationId xmlns:a16="http://schemas.microsoft.com/office/drawing/2014/main" id="{4D88E2E3-90D1-506A-E3BC-B86E08DDC705}"/>
              </a:ext>
            </a:extLst>
          </p:cNvPr>
          <p:cNvSpPr txBox="1">
            <a:spLocks/>
          </p:cNvSpPr>
          <p:nvPr/>
        </p:nvSpPr>
        <p:spPr>
          <a:xfrm>
            <a:off x="173182" y="2230639"/>
            <a:ext cx="4260276" cy="35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200" dirty="0"/>
              <a:t>Users in the same chat room can send and receive messages. Each message is prefixed with a message ID and the sender's username.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31A4E28-D168-051A-0961-FE6151BE013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068"/>
          <a:stretch/>
        </p:blipFill>
        <p:spPr>
          <a:xfrm>
            <a:off x="4572001" y="2181446"/>
            <a:ext cx="4386236" cy="108504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D5E96B2-FA2A-8579-2B09-5CB78D7C45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358670"/>
            <a:ext cx="4066625" cy="96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30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>
          <a:extLst>
            <a:ext uri="{FF2B5EF4-FFF2-40B4-BE49-F238E27FC236}">
              <a16:creationId xmlns:a16="http://schemas.microsoft.com/office/drawing/2014/main" id="{8E1D2123-3655-E275-4398-08CA3199E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oogle Shape;666;p17">
            <a:extLst>
              <a:ext uri="{FF2B5EF4-FFF2-40B4-BE49-F238E27FC236}">
                <a16:creationId xmlns:a16="http://schemas.microsoft.com/office/drawing/2014/main" id="{0E96ED48-C988-0B1F-9D4C-0AFB0D884199}"/>
              </a:ext>
            </a:extLst>
          </p:cNvPr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667" name="Google Shape;667;p17">
              <a:extLst>
                <a:ext uri="{FF2B5EF4-FFF2-40B4-BE49-F238E27FC236}">
                  <a16:creationId xmlns:a16="http://schemas.microsoft.com/office/drawing/2014/main" id="{D5379150-C25F-E017-6AD4-175F39FDF5E3}"/>
                </a:ext>
              </a:extLst>
            </p:cNvPr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668" name="Google Shape;668;p17">
                <a:extLst>
                  <a:ext uri="{FF2B5EF4-FFF2-40B4-BE49-F238E27FC236}">
                    <a16:creationId xmlns:a16="http://schemas.microsoft.com/office/drawing/2014/main" id="{020C2AC6-D968-E617-5975-69D931DAC334}"/>
                  </a:ext>
                </a:extLst>
              </p:cNvPr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17">
                <a:extLst>
                  <a:ext uri="{FF2B5EF4-FFF2-40B4-BE49-F238E27FC236}">
                    <a16:creationId xmlns:a16="http://schemas.microsoft.com/office/drawing/2014/main" id="{12945526-3641-08E5-B715-1A5FFC63F2B4}"/>
                  </a:ext>
                </a:extLst>
              </p:cNvPr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70" name="Google Shape;670;p17">
              <a:extLst>
                <a:ext uri="{FF2B5EF4-FFF2-40B4-BE49-F238E27FC236}">
                  <a16:creationId xmlns:a16="http://schemas.microsoft.com/office/drawing/2014/main" id="{F00F8BF8-3163-C941-90FE-C5933674B0B1}"/>
                </a:ext>
              </a:extLst>
            </p:cNvPr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1" name="Google Shape;671;p17">
              <a:extLst>
                <a:ext uri="{FF2B5EF4-FFF2-40B4-BE49-F238E27FC236}">
                  <a16:creationId xmlns:a16="http://schemas.microsoft.com/office/drawing/2014/main" id="{20A121D5-DBC2-B6A1-7A4C-2F17FD4CAA9D}"/>
                </a:ext>
              </a:extLst>
            </p:cNvPr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672" name="Google Shape;672;p17">
                <a:extLst>
                  <a:ext uri="{FF2B5EF4-FFF2-40B4-BE49-F238E27FC236}">
                    <a16:creationId xmlns:a16="http://schemas.microsoft.com/office/drawing/2014/main" id="{F5B87387-1F1A-8E3D-4D7A-3624FC16D876}"/>
                  </a:ext>
                </a:extLst>
              </p:cNvPr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7">
                <a:extLst>
                  <a:ext uri="{FF2B5EF4-FFF2-40B4-BE49-F238E27FC236}">
                    <a16:creationId xmlns:a16="http://schemas.microsoft.com/office/drawing/2014/main" id="{FBCF16C7-EC7B-CB25-A50E-98DFB6492884}"/>
                  </a:ext>
                </a:extLst>
              </p:cNvPr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7">
                <a:extLst>
                  <a:ext uri="{FF2B5EF4-FFF2-40B4-BE49-F238E27FC236}">
                    <a16:creationId xmlns:a16="http://schemas.microsoft.com/office/drawing/2014/main" id="{D416E093-BE7D-6461-8E87-2A4A48DDEDDD}"/>
                  </a:ext>
                </a:extLst>
              </p:cNvPr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17">
                <a:extLst>
                  <a:ext uri="{FF2B5EF4-FFF2-40B4-BE49-F238E27FC236}">
                    <a16:creationId xmlns:a16="http://schemas.microsoft.com/office/drawing/2014/main" id="{33D6C87B-98FE-2C59-BFB4-13EFB66FF7CA}"/>
                  </a:ext>
                </a:extLst>
              </p:cNvPr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76" name="Google Shape;676;p17">
            <a:extLst>
              <a:ext uri="{FF2B5EF4-FFF2-40B4-BE49-F238E27FC236}">
                <a16:creationId xmlns:a16="http://schemas.microsoft.com/office/drawing/2014/main" id="{7F0F3F5A-5571-1C64-493C-4DDB8BBFB4C7}"/>
              </a:ext>
            </a:extLst>
          </p:cNvPr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677" name="Google Shape;677;p17">
              <a:extLst>
                <a:ext uri="{FF2B5EF4-FFF2-40B4-BE49-F238E27FC236}">
                  <a16:creationId xmlns:a16="http://schemas.microsoft.com/office/drawing/2014/main" id="{2A2FAED9-9FB4-B580-6DCF-664F460CF799}"/>
                </a:ext>
              </a:extLst>
            </p:cNvPr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7">
              <a:extLst>
                <a:ext uri="{FF2B5EF4-FFF2-40B4-BE49-F238E27FC236}">
                  <a16:creationId xmlns:a16="http://schemas.microsoft.com/office/drawing/2014/main" id="{1E7FE3F2-ED3C-3FD7-2214-DF57AEC4785C}"/>
                </a:ext>
              </a:extLst>
            </p:cNvPr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7">
              <a:extLst>
                <a:ext uri="{FF2B5EF4-FFF2-40B4-BE49-F238E27FC236}">
                  <a16:creationId xmlns:a16="http://schemas.microsoft.com/office/drawing/2014/main" id="{88D73002-CE0B-426B-25CF-EA87EA15FA40}"/>
                </a:ext>
              </a:extLst>
            </p:cNvPr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7">
              <a:extLst>
                <a:ext uri="{FF2B5EF4-FFF2-40B4-BE49-F238E27FC236}">
                  <a16:creationId xmlns:a16="http://schemas.microsoft.com/office/drawing/2014/main" id="{4A497942-AD25-FCC9-4C97-1DC1DC72A266}"/>
                </a:ext>
              </a:extLst>
            </p:cNvPr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7">
              <a:extLst>
                <a:ext uri="{FF2B5EF4-FFF2-40B4-BE49-F238E27FC236}">
                  <a16:creationId xmlns:a16="http://schemas.microsoft.com/office/drawing/2014/main" id="{D3A4CCDE-1E15-F513-1F6F-2CE992DFDB99}"/>
                </a:ext>
              </a:extLst>
            </p:cNvPr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7">
              <a:extLst>
                <a:ext uri="{FF2B5EF4-FFF2-40B4-BE49-F238E27FC236}">
                  <a16:creationId xmlns:a16="http://schemas.microsoft.com/office/drawing/2014/main" id="{F67420DB-DA3E-FAF5-D6B6-2B393A3C2E55}"/>
                </a:ext>
              </a:extLst>
            </p:cNvPr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7">
              <a:extLst>
                <a:ext uri="{FF2B5EF4-FFF2-40B4-BE49-F238E27FC236}">
                  <a16:creationId xmlns:a16="http://schemas.microsoft.com/office/drawing/2014/main" id="{BC0D2544-C0A4-988D-C023-6A1456669A06}"/>
                </a:ext>
              </a:extLst>
            </p:cNvPr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17">
            <a:extLst>
              <a:ext uri="{FF2B5EF4-FFF2-40B4-BE49-F238E27FC236}">
                <a16:creationId xmlns:a16="http://schemas.microsoft.com/office/drawing/2014/main" id="{5A893442-287E-1C77-A8BB-7D349CDE532D}"/>
              </a:ext>
            </a:extLst>
          </p:cNvPr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685" name="Google Shape;685;p17">
              <a:extLst>
                <a:ext uri="{FF2B5EF4-FFF2-40B4-BE49-F238E27FC236}">
                  <a16:creationId xmlns:a16="http://schemas.microsoft.com/office/drawing/2014/main" id="{693EC679-05B7-2ED7-080D-FBE87A31AA9E}"/>
                </a:ext>
              </a:extLst>
            </p:cNvPr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7">
              <a:extLst>
                <a:ext uri="{FF2B5EF4-FFF2-40B4-BE49-F238E27FC236}">
                  <a16:creationId xmlns:a16="http://schemas.microsoft.com/office/drawing/2014/main" id="{429C3792-33C5-AA03-285B-AACA50BB2DC5}"/>
                </a:ext>
              </a:extLst>
            </p:cNvPr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7">
              <a:extLst>
                <a:ext uri="{FF2B5EF4-FFF2-40B4-BE49-F238E27FC236}">
                  <a16:creationId xmlns:a16="http://schemas.microsoft.com/office/drawing/2014/main" id="{D06D11D4-CD5A-A5EB-2573-CAD6A5D31550}"/>
                </a:ext>
              </a:extLst>
            </p:cNvPr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7">
              <a:extLst>
                <a:ext uri="{FF2B5EF4-FFF2-40B4-BE49-F238E27FC236}">
                  <a16:creationId xmlns:a16="http://schemas.microsoft.com/office/drawing/2014/main" id="{A7F20699-BF8F-F599-4532-C804D698C788}"/>
                </a:ext>
              </a:extLst>
            </p:cNvPr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9" name="Google Shape;689;p17">
            <a:extLst>
              <a:ext uri="{FF2B5EF4-FFF2-40B4-BE49-F238E27FC236}">
                <a16:creationId xmlns:a16="http://schemas.microsoft.com/office/drawing/2014/main" id="{8603FD6D-A0D9-73CC-621D-671080811851}"/>
              </a:ext>
            </a:extLst>
          </p:cNvPr>
          <p:cNvSpPr txBox="1"/>
          <p:nvPr/>
        </p:nvSpPr>
        <p:spPr>
          <a:xfrm>
            <a:off x="1118705" y="446150"/>
            <a:ext cx="5365221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5.5. Send/Receive Files</a:t>
            </a:r>
            <a:endParaRPr sz="2000" b="1" i="0" u="none" strike="noStrike" cap="none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90" name="Google Shape;690;p17">
            <a:extLst>
              <a:ext uri="{FF2B5EF4-FFF2-40B4-BE49-F238E27FC236}">
                <a16:creationId xmlns:a16="http://schemas.microsoft.com/office/drawing/2014/main" id="{CCD532EC-19F3-28A0-B6AD-69781FC7F81A}"/>
              </a:ext>
            </a:extLst>
          </p:cNvPr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" name="Google Shape;635;p16">
            <a:extLst>
              <a:ext uri="{FF2B5EF4-FFF2-40B4-BE49-F238E27FC236}">
                <a16:creationId xmlns:a16="http://schemas.microsoft.com/office/drawing/2014/main" id="{79CF3CA5-3925-125E-6497-FE3051F345FD}"/>
              </a:ext>
            </a:extLst>
          </p:cNvPr>
          <p:cNvSpPr txBox="1">
            <a:spLocks/>
          </p:cNvSpPr>
          <p:nvPr/>
        </p:nvSpPr>
        <p:spPr>
          <a:xfrm>
            <a:off x="311724" y="1485506"/>
            <a:ext cx="4260276" cy="276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200" dirty="0"/>
              <a:t>Users in the same chat room can send, save and open files. Each files is prefixed with a same ID with the message and the sender's username.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/open &lt;file&gt;</a:t>
            </a:r>
            <a:r>
              <a:rPr lang="en-US" sz="1200" dirty="0"/>
              <a:t> and </a:t>
            </a:r>
            <a:r>
              <a:rPr lang="en-US" sz="1200" dirty="0">
                <a:solidFill>
                  <a:schemeClr val="tx2"/>
                </a:solidFill>
              </a:rPr>
              <a:t>/save &lt;file&gt; </a:t>
            </a:r>
            <a:r>
              <a:rPr lang="en-US" sz="1200" dirty="0"/>
              <a:t>are used to save and open file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200" dirty="0"/>
              <a:t>File can be sent in multiple formats:</a:t>
            </a:r>
          </a:p>
          <a:p>
            <a:pPr marL="628650" lvl="1" indent="-171450">
              <a:buSzPts val="16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/pic </a:t>
            </a:r>
            <a:r>
              <a:rPr lang="en-US" sz="1200" dirty="0"/>
              <a:t>to send image (.jpg/.</a:t>
            </a:r>
            <a:r>
              <a:rPr lang="en-US" sz="1200" dirty="0" err="1"/>
              <a:t>png</a:t>
            </a:r>
            <a:r>
              <a:rPr lang="en-US" sz="1200" dirty="0"/>
              <a:t>)</a:t>
            </a:r>
          </a:p>
          <a:p>
            <a:pPr marL="628650" lvl="1" indent="-171450">
              <a:buSzPts val="16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/mp3 </a:t>
            </a:r>
            <a:r>
              <a:rPr lang="en-US" sz="1200" dirty="0"/>
              <a:t>to send audio (.mp3/.wav)</a:t>
            </a:r>
          </a:p>
          <a:p>
            <a:pPr marL="628650" lvl="1" indent="-171450">
              <a:buSzPts val="16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/mp4</a:t>
            </a:r>
            <a:r>
              <a:rPr lang="en-US" sz="1200" dirty="0"/>
              <a:t> to send video (.mp4)</a:t>
            </a:r>
          </a:p>
          <a:p>
            <a:pPr marL="628650" lvl="1" indent="-171450">
              <a:buSzPts val="16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/text </a:t>
            </a:r>
            <a:r>
              <a:rPr lang="en-US" sz="1200" dirty="0"/>
              <a:t>to send text file (.txt)</a:t>
            </a:r>
          </a:p>
          <a:p>
            <a:pPr marL="628650" lvl="1" indent="-171450">
              <a:buSzPts val="16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/pdf </a:t>
            </a:r>
            <a:r>
              <a:rPr lang="en-US" sz="1200" dirty="0"/>
              <a:t>to send PDF document (.pdf) </a:t>
            </a:r>
          </a:p>
          <a:p>
            <a:pPr marL="628650" lvl="1" indent="-171450">
              <a:buSzPts val="16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/gif &lt;</a:t>
            </a:r>
            <a:r>
              <a:rPr lang="en-US" sz="1200" dirty="0" err="1">
                <a:solidFill>
                  <a:schemeClr val="tx2"/>
                </a:solidFill>
              </a:rPr>
              <a:t>url</a:t>
            </a:r>
            <a:r>
              <a:rPr lang="en-US" sz="1200" dirty="0">
                <a:solidFill>
                  <a:schemeClr val="tx2"/>
                </a:solidFill>
              </a:rPr>
              <a:t>&gt; </a:t>
            </a:r>
            <a:r>
              <a:rPr lang="en-US" sz="1200" dirty="0"/>
              <a:t>to fetch and send GIF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B87A7-99EA-FEDF-8AEA-0F31C6E7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47021"/>
            <a:ext cx="4357451" cy="493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A86DCE-9E32-7B87-DC8E-33446BDED2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925"/>
          <a:stretch/>
        </p:blipFill>
        <p:spPr>
          <a:xfrm>
            <a:off x="4572000" y="2769258"/>
            <a:ext cx="4357451" cy="4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21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9"/>
          <p:cNvSpPr txBox="1">
            <a:spLocks noGrp="1"/>
          </p:cNvSpPr>
          <p:nvPr>
            <p:ph type="subTitle" idx="1"/>
          </p:nvPr>
        </p:nvSpPr>
        <p:spPr>
          <a:xfrm flipH="1">
            <a:off x="280375" y="1427549"/>
            <a:ext cx="4057445" cy="27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200" dirty="0"/>
              <a:t>Users in the same sever can add friend and accept requests from others through username or pop up request (using </a:t>
            </a:r>
            <a:r>
              <a:rPr lang="en-US" sz="1200" dirty="0">
                <a:solidFill>
                  <a:schemeClr val="tx2"/>
                </a:solidFill>
              </a:rPr>
              <a:t>/</a:t>
            </a:r>
            <a:r>
              <a:rPr lang="en-US" sz="1200" dirty="0" err="1">
                <a:solidFill>
                  <a:schemeClr val="tx2"/>
                </a:solidFill>
              </a:rPr>
              <a:t>addfriend</a:t>
            </a:r>
            <a:r>
              <a:rPr lang="en-US" sz="1200" dirty="0">
                <a:solidFill>
                  <a:schemeClr val="tx2"/>
                </a:solidFill>
              </a:rPr>
              <a:t> &lt;</a:t>
            </a:r>
            <a:r>
              <a:rPr lang="en-US" sz="1200" dirty="0" err="1">
                <a:solidFill>
                  <a:schemeClr val="tx2"/>
                </a:solidFill>
              </a:rPr>
              <a:t>usr</a:t>
            </a:r>
            <a:r>
              <a:rPr lang="en-US" sz="1200" dirty="0">
                <a:solidFill>
                  <a:schemeClr val="tx2"/>
                </a:solidFill>
              </a:rPr>
              <a:t>&gt; and /</a:t>
            </a:r>
            <a:r>
              <a:rPr lang="en-US" sz="1200" dirty="0" err="1">
                <a:solidFill>
                  <a:schemeClr val="tx2"/>
                </a:solidFill>
              </a:rPr>
              <a:t>acceptfriend</a:t>
            </a:r>
            <a:r>
              <a:rPr lang="en-US" sz="1200" dirty="0">
                <a:solidFill>
                  <a:schemeClr val="tx2"/>
                </a:solidFill>
              </a:rPr>
              <a:t> &lt;</a:t>
            </a:r>
            <a:r>
              <a:rPr lang="en-US" sz="1200" dirty="0" err="1">
                <a:solidFill>
                  <a:schemeClr val="tx2"/>
                </a:solidFill>
              </a:rPr>
              <a:t>usr</a:t>
            </a:r>
            <a:r>
              <a:rPr lang="en-US" sz="1200" dirty="0">
                <a:solidFill>
                  <a:schemeClr val="tx2"/>
                </a:solidFill>
              </a:rPr>
              <a:t>&gt;</a:t>
            </a:r>
            <a:r>
              <a:rPr lang="en-US" sz="1200" dirty="0"/>
              <a:t>)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/</a:t>
            </a:r>
            <a:r>
              <a:rPr lang="en-US" sz="1200" dirty="0" err="1">
                <a:solidFill>
                  <a:schemeClr val="tx2"/>
                </a:solidFill>
              </a:rPr>
              <a:t>myfriends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/>
              <a:t>command to check your </a:t>
            </a:r>
            <a:r>
              <a:rPr lang="en-US" sz="1200" dirty="0" err="1"/>
              <a:t>friendlist</a:t>
            </a:r>
            <a:endParaRPr lang="en-US" sz="12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/unfriends </a:t>
            </a:r>
            <a:r>
              <a:rPr lang="en-US" sz="1200" dirty="0"/>
              <a:t>command to remove friend from any users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/block </a:t>
            </a:r>
            <a:r>
              <a:rPr lang="en-US" sz="1200" dirty="0"/>
              <a:t>command to block user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grpSp>
        <p:nvGrpSpPr>
          <p:cNvPr id="727" name="Google Shape;727;p19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728" name="Google Shape;728;p19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729" name="Google Shape;729;p19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19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1" name="Google Shape;731;p19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2" name="Google Shape;732;p19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733" name="Google Shape;733;p19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19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19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19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37" name="Google Shape;737;p19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738" name="Google Shape;738;p19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5" name="Google Shape;745;p19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746" name="Google Shape;746;p19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0" name="Google Shape;750;p19"/>
          <p:cNvSpPr txBox="1"/>
          <p:nvPr/>
        </p:nvSpPr>
        <p:spPr>
          <a:xfrm>
            <a:off x="1118706" y="446150"/>
            <a:ext cx="4693276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5.6. Friend Management</a:t>
            </a:r>
            <a:endParaRPr sz="2000" b="1" i="0" u="none" strike="noStrike" cap="none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51" name="Google Shape;751;p19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2DBDFF-F0CB-1C70-64CB-C4F6996614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767"/>
          <a:stretch/>
        </p:blipFill>
        <p:spPr>
          <a:xfrm>
            <a:off x="4375662" y="1236483"/>
            <a:ext cx="2013528" cy="342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9F0A6-C5EC-DE8D-D722-3CCFDB1750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216"/>
          <a:stretch/>
        </p:blipFill>
        <p:spPr>
          <a:xfrm>
            <a:off x="4375662" y="1672068"/>
            <a:ext cx="2530400" cy="346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8360C9-2A54-8F59-B2AD-B79B82D14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662" y="2351043"/>
            <a:ext cx="2771977" cy="344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F34F89-D647-0C99-171A-B2A9E1208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5662" y="2788276"/>
            <a:ext cx="2924712" cy="34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8FD56-CC8D-20AE-FB9A-ED52DD4B8B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2184"/>
          <a:stretch/>
        </p:blipFill>
        <p:spPr>
          <a:xfrm>
            <a:off x="3023112" y="3203365"/>
            <a:ext cx="1967988" cy="347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0576C4-7584-3D50-1025-E8561A846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4959" y="1236484"/>
            <a:ext cx="1188097" cy="786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DC329C-5858-B1DA-C9D7-C44AA446293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950"/>
          <a:stretch/>
        </p:blipFill>
        <p:spPr>
          <a:xfrm>
            <a:off x="3023112" y="3621676"/>
            <a:ext cx="1967988" cy="2853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20"/>
          <p:cNvSpPr/>
          <p:nvPr/>
        </p:nvSpPr>
        <p:spPr>
          <a:xfrm flipH="1">
            <a:off x="4582720" y="2060122"/>
            <a:ext cx="3841279" cy="1389008"/>
          </a:xfrm>
          <a:custGeom>
            <a:avLst/>
            <a:gdLst/>
            <a:ahLst/>
            <a:cxnLst/>
            <a:rect l="l" t="t" r="r" b="b"/>
            <a:pathLst>
              <a:path w="66438" h="24024" extrusionOk="0">
                <a:moveTo>
                  <a:pt x="212" y="0"/>
                </a:moveTo>
                <a:cubicBezTo>
                  <a:pt x="124" y="0"/>
                  <a:pt x="54" y="52"/>
                  <a:pt x="19" y="140"/>
                </a:cubicBezTo>
                <a:cubicBezTo>
                  <a:pt x="1" y="210"/>
                  <a:pt x="37" y="296"/>
                  <a:pt x="107" y="331"/>
                </a:cubicBezTo>
                <a:lnTo>
                  <a:pt x="4660" y="3245"/>
                </a:lnTo>
                <a:lnTo>
                  <a:pt x="4660" y="21581"/>
                </a:lnTo>
                <a:cubicBezTo>
                  <a:pt x="4660" y="22925"/>
                  <a:pt x="5760" y="24023"/>
                  <a:pt x="7102" y="24023"/>
                </a:cubicBezTo>
                <a:lnTo>
                  <a:pt x="63995" y="24023"/>
                </a:lnTo>
                <a:cubicBezTo>
                  <a:pt x="65338" y="24023"/>
                  <a:pt x="66437" y="22925"/>
                  <a:pt x="66437" y="21581"/>
                </a:cubicBezTo>
                <a:lnTo>
                  <a:pt x="66437" y="2443"/>
                </a:lnTo>
                <a:cubicBezTo>
                  <a:pt x="66437" y="1099"/>
                  <a:pt x="65338" y="0"/>
                  <a:pt x="639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0"/>
          <p:cNvSpPr/>
          <p:nvPr/>
        </p:nvSpPr>
        <p:spPr>
          <a:xfrm>
            <a:off x="758388" y="1878542"/>
            <a:ext cx="3336923" cy="1798512"/>
          </a:xfrm>
          <a:custGeom>
            <a:avLst/>
            <a:gdLst/>
            <a:ahLst/>
            <a:cxnLst/>
            <a:rect l="l" t="t" r="r" b="b"/>
            <a:pathLst>
              <a:path w="44577" h="24025" extrusionOk="0">
                <a:moveTo>
                  <a:pt x="212" y="0"/>
                </a:moveTo>
                <a:cubicBezTo>
                  <a:pt x="124" y="0"/>
                  <a:pt x="54" y="53"/>
                  <a:pt x="19" y="140"/>
                </a:cubicBezTo>
                <a:cubicBezTo>
                  <a:pt x="1" y="210"/>
                  <a:pt x="37" y="297"/>
                  <a:pt x="107" y="332"/>
                </a:cubicBezTo>
                <a:lnTo>
                  <a:pt x="4660" y="3245"/>
                </a:lnTo>
                <a:lnTo>
                  <a:pt x="4660" y="21582"/>
                </a:lnTo>
                <a:cubicBezTo>
                  <a:pt x="4660" y="22925"/>
                  <a:pt x="5760" y="24024"/>
                  <a:pt x="7102" y="24024"/>
                </a:cubicBezTo>
                <a:lnTo>
                  <a:pt x="42134" y="24024"/>
                </a:lnTo>
                <a:cubicBezTo>
                  <a:pt x="43478" y="24024"/>
                  <a:pt x="44577" y="22925"/>
                  <a:pt x="44577" y="21582"/>
                </a:cubicBezTo>
                <a:lnTo>
                  <a:pt x="44577" y="2443"/>
                </a:lnTo>
                <a:cubicBezTo>
                  <a:pt x="44577" y="1100"/>
                  <a:pt x="43478" y="0"/>
                  <a:pt x="421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0"/>
          <p:cNvSpPr txBox="1">
            <a:spLocks noGrp="1"/>
          </p:cNvSpPr>
          <p:nvPr>
            <p:ph type="title" idx="2"/>
          </p:nvPr>
        </p:nvSpPr>
        <p:spPr>
          <a:xfrm>
            <a:off x="1100475" y="2149150"/>
            <a:ext cx="2994900" cy="1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</a:pPr>
            <a:r>
              <a:rPr lang="en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1" name="Google Shape;761;p20"/>
          <p:cNvSpPr txBox="1">
            <a:spLocks noGrp="1"/>
          </p:cNvSpPr>
          <p:nvPr>
            <p:ph type="ctrTitle"/>
          </p:nvPr>
        </p:nvSpPr>
        <p:spPr>
          <a:xfrm>
            <a:off x="4686825" y="2069944"/>
            <a:ext cx="34137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2800">
                <a:solidFill>
                  <a:schemeClr val="lt1"/>
                </a:solidFill>
              </a:rPr>
              <a:t>Data Structures and Algorithms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763" name="Google Shape;763;p20"/>
          <p:cNvSpPr/>
          <p:nvPr/>
        </p:nvSpPr>
        <p:spPr>
          <a:xfrm>
            <a:off x="8262163" y="2673917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20"/>
          <p:cNvSpPr txBox="1"/>
          <p:nvPr/>
        </p:nvSpPr>
        <p:spPr>
          <a:xfrm>
            <a:off x="4582725" y="1769405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9:14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67" name="Google Shape;767;p20"/>
          <p:cNvSpPr txBox="1"/>
          <p:nvPr/>
        </p:nvSpPr>
        <p:spPr>
          <a:xfrm>
            <a:off x="3318000" y="158783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10:25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68" name="Google Shape;768;p20"/>
          <p:cNvSpPr/>
          <p:nvPr/>
        </p:nvSpPr>
        <p:spPr>
          <a:xfrm>
            <a:off x="835913" y="269710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9" name="Google Shape;769;p20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770" name="Google Shape;770;p20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0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7" name="Google Shape;777;p20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778" name="Google Shape;778;p20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2" name="Google Shape;782;p20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783" name="Google Shape;783;p20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784" name="Google Shape;784;p20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785" name="Google Shape;785;p20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20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7" name="Google Shape;787;p20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8" name="Google Shape;788;p20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789" name="Google Shape;789;p20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0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0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0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1"/>
          <p:cNvSpPr/>
          <p:nvPr/>
        </p:nvSpPr>
        <p:spPr>
          <a:xfrm>
            <a:off x="701350" y="1269866"/>
            <a:ext cx="747000" cy="74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798" name="Google Shape;798;p21"/>
          <p:cNvSpPr/>
          <p:nvPr/>
        </p:nvSpPr>
        <p:spPr>
          <a:xfrm>
            <a:off x="701350" y="3089179"/>
            <a:ext cx="747000" cy="74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799" name="Google Shape;799;p21"/>
          <p:cNvSpPr/>
          <p:nvPr/>
        </p:nvSpPr>
        <p:spPr>
          <a:xfrm>
            <a:off x="7695500" y="2093428"/>
            <a:ext cx="747000" cy="74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800" name="Google Shape;800;p21"/>
          <p:cNvSpPr/>
          <p:nvPr/>
        </p:nvSpPr>
        <p:spPr>
          <a:xfrm>
            <a:off x="1500301" y="3214430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21"/>
          <p:cNvSpPr/>
          <p:nvPr/>
        </p:nvSpPr>
        <p:spPr>
          <a:xfrm>
            <a:off x="4376388" y="3409129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21"/>
          <p:cNvSpPr txBox="1"/>
          <p:nvPr/>
        </p:nvSpPr>
        <p:spPr>
          <a:xfrm>
            <a:off x="3489900" y="2923729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1:45 PM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03" name="Google Shape;803;p21"/>
          <p:cNvSpPr/>
          <p:nvPr/>
        </p:nvSpPr>
        <p:spPr>
          <a:xfrm flipH="1">
            <a:off x="4876801" y="2210129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21"/>
          <p:cNvSpPr/>
          <p:nvPr/>
        </p:nvSpPr>
        <p:spPr>
          <a:xfrm>
            <a:off x="1500301" y="1381042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21"/>
          <p:cNvSpPr/>
          <p:nvPr/>
        </p:nvSpPr>
        <p:spPr>
          <a:xfrm>
            <a:off x="4376388" y="1575741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21"/>
          <p:cNvSpPr/>
          <p:nvPr/>
        </p:nvSpPr>
        <p:spPr>
          <a:xfrm>
            <a:off x="4612688" y="2404828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21"/>
          <p:cNvSpPr txBox="1"/>
          <p:nvPr/>
        </p:nvSpPr>
        <p:spPr>
          <a:xfrm>
            <a:off x="3489900" y="1090341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11:25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08" name="Google Shape;808;p21"/>
          <p:cNvSpPr txBox="1"/>
          <p:nvPr/>
        </p:nvSpPr>
        <p:spPr>
          <a:xfrm>
            <a:off x="4876800" y="1915903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12:45 PM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09" name="Google Shape;809;p21"/>
          <p:cNvSpPr txBox="1">
            <a:spLocks noGrp="1"/>
          </p:cNvSpPr>
          <p:nvPr>
            <p:ph type="subTitle" idx="5"/>
          </p:nvPr>
        </p:nvSpPr>
        <p:spPr>
          <a:xfrm>
            <a:off x="1694093" y="3750430"/>
            <a:ext cx="3348961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The </a:t>
            </a:r>
            <a:r>
              <a:rPr lang="en" sz="11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threading</a:t>
            </a:r>
            <a:r>
              <a:rPr lang="en" sz="1100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 library is crucial for handling multiple clients concurrently, ensuring that the server remains responsive.</a:t>
            </a:r>
            <a:endParaRPr sz="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10" name="Google Shape;810;p21"/>
          <p:cNvSpPr txBox="1">
            <a:spLocks noGrp="1"/>
          </p:cNvSpPr>
          <p:nvPr>
            <p:ph type="title"/>
          </p:nvPr>
        </p:nvSpPr>
        <p:spPr>
          <a:xfrm>
            <a:off x="1077500" y="394290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>
                <a:solidFill>
                  <a:schemeClr val="lt1"/>
                </a:solidFill>
              </a:rPr>
              <a:t>Data Structures and Algorithms</a:t>
            </a:r>
            <a:endParaRPr/>
          </a:p>
        </p:txBody>
      </p:sp>
      <p:grpSp>
        <p:nvGrpSpPr>
          <p:cNvPr id="811" name="Google Shape;811;p21"/>
          <p:cNvGrpSpPr/>
          <p:nvPr/>
        </p:nvGrpSpPr>
        <p:grpSpPr>
          <a:xfrm>
            <a:off x="7526973" y="530839"/>
            <a:ext cx="897017" cy="324596"/>
            <a:chOff x="7526973" y="530839"/>
            <a:chExt cx="897017" cy="324596"/>
          </a:xfrm>
        </p:grpSpPr>
        <p:grpSp>
          <p:nvGrpSpPr>
            <p:cNvPr id="812" name="Google Shape;812;p21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813" name="Google Shape;813;p21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21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5" name="Google Shape;815;p21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816" name="Google Shape;816;p21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21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21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21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20" name="Google Shape;820;p21"/>
          <p:cNvSpPr/>
          <p:nvPr/>
        </p:nvSpPr>
        <p:spPr>
          <a:xfrm rot="-2700000">
            <a:off x="761762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21"/>
          <p:cNvSpPr txBox="1">
            <a:spLocks noGrp="1"/>
          </p:cNvSpPr>
          <p:nvPr>
            <p:ph type="subTitle" idx="1"/>
          </p:nvPr>
        </p:nvSpPr>
        <p:spPr>
          <a:xfrm>
            <a:off x="1694094" y="1897114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100" u="none" strike="noStrike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Dictionaries (</a:t>
            </a:r>
            <a:r>
              <a:rPr lang="en" sz="1100" u="none" strike="noStrike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clients</a:t>
            </a:r>
            <a:r>
              <a:rPr lang="en" sz="1100" u="none" strike="noStrike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en" sz="1100" u="none" strike="noStrike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user_rooms</a:t>
            </a:r>
            <a:r>
              <a:rPr lang="en" sz="1100" u="none" strike="noStrike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en" sz="1100" u="none" strike="noStrike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rooms</a:t>
            </a:r>
            <a:r>
              <a:rPr lang="en" sz="1100" u="none" strike="noStrike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) are used extensively for efficient lookups.</a:t>
            </a:r>
            <a:endParaRPr sz="1100" u="none" strike="noStrike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22" name="Google Shape;822;p21"/>
          <p:cNvSpPr txBox="1">
            <a:spLocks noGrp="1"/>
          </p:cNvSpPr>
          <p:nvPr>
            <p:ph type="subTitle" idx="2"/>
          </p:nvPr>
        </p:nvSpPr>
        <p:spPr>
          <a:xfrm>
            <a:off x="4876799" y="2742753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100" u="none" strike="noStrike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Deques (</a:t>
            </a:r>
            <a:r>
              <a:rPr lang="en" sz="1100" u="none" strike="noStrike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history</a:t>
            </a:r>
            <a:r>
              <a:rPr lang="en" sz="1100" u="none" strike="noStrike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) provide efficient insertion and removal from both ends, making them suitable for managing message history.</a:t>
            </a:r>
            <a:endParaRPr sz="1100" u="none" strike="noStrike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23" name="Google Shape;823;p21"/>
          <p:cNvSpPr txBox="1">
            <a:spLocks noGrp="1"/>
          </p:cNvSpPr>
          <p:nvPr>
            <p:ph type="subTitle" idx="3"/>
          </p:nvPr>
        </p:nvSpPr>
        <p:spPr>
          <a:xfrm>
            <a:off x="1694096" y="1427966"/>
            <a:ext cx="22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Dictionaries</a:t>
            </a:r>
            <a:endParaRPr/>
          </a:p>
        </p:txBody>
      </p:sp>
      <p:sp>
        <p:nvSpPr>
          <p:cNvPr id="824" name="Google Shape;824;p21"/>
          <p:cNvSpPr txBox="1">
            <a:spLocks noGrp="1"/>
          </p:cNvSpPr>
          <p:nvPr>
            <p:ph type="subTitle" idx="4"/>
          </p:nvPr>
        </p:nvSpPr>
        <p:spPr>
          <a:xfrm>
            <a:off x="4876799" y="2252003"/>
            <a:ext cx="208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Deques</a:t>
            </a:r>
            <a:endParaRPr/>
          </a:p>
        </p:txBody>
      </p:sp>
      <p:sp>
        <p:nvSpPr>
          <p:cNvPr id="825" name="Google Shape;825;p21"/>
          <p:cNvSpPr txBox="1">
            <a:spLocks noGrp="1"/>
          </p:cNvSpPr>
          <p:nvPr>
            <p:ph type="subTitle" idx="6"/>
          </p:nvPr>
        </p:nvSpPr>
        <p:spPr>
          <a:xfrm>
            <a:off x="1694096" y="3247279"/>
            <a:ext cx="22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Threading</a:t>
            </a:r>
            <a:endParaRPr/>
          </a:p>
        </p:txBody>
      </p:sp>
      <p:grpSp>
        <p:nvGrpSpPr>
          <p:cNvPr id="826" name="Google Shape;826;p21"/>
          <p:cNvGrpSpPr/>
          <p:nvPr/>
        </p:nvGrpSpPr>
        <p:grpSpPr>
          <a:xfrm>
            <a:off x="7872063" y="2270153"/>
            <a:ext cx="393850" cy="393850"/>
            <a:chOff x="1418388" y="3529950"/>
            <a:chExt cx="393850" cy="393850"/>
          </a:xfrm>
        </p:grpSpPr>
        <p:sp>
          <p:nvSpPr>
            <p:cNvPr id="827" name="Google Shape;827;p21"/>
            <p:cNvSpPr/>
            <p:nvPr/>
          </p:nvSpPr>
          <p:spPr>
            <a:xfrm>
              <a:off x="1429713" y="3646850"/>
              <a:ext cx="23125" cy="69350"/>
            </a:xfrm>
            <a:custGeom>
              <a:avLst/>
              <a:gdLst/>
              <a:ahLst/>
              <a:cxnLst/>
              <a:rect l="l" t="t" r="r" b="b"/>
              <a:pathLst>
                <a:path w="925" h="2774" extrusionOk="0">
                  <a:moveTo>
                    <a:pt x="471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2303"/>
                  </a:lnTo>
                  <a:cubicBezTo>
                    <a:pt x="1" y="2564"/>
                    <a:pt x="210" y="2774"/>
                    <a:pt x="471" y="2774"/>
                  </a:cubicBezTo>
                  <a:lnTo>
                    <a:pt x="925" y="2774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1"/>
            <p:cNvSpPr/>
            <p:nvPr/>
          </p:nvSpPr>
          <p:spPr>
            <a:xfrm>
              <a:off x="1418388" y="3819975"/>
              <a:ext cx="300100" cy="103825"/>
            </a:xfrm>
            <a:custGeom>
              <a:avLst/>
              <a:gdLst/>
              <a:ahLst/>
              <a:cxnLst/>
              <a:rect l="l" t="t" r="r" b="b"/>
              <a:pathLst>
                <a:path w="12004" h="4153" extrusionOk="0">
                  <a:moveTo>
                    <a:pt x="2617" y="1"/>
                  </a:moveTo>
                  <a:cubicBezTo>
                    <a:pt x="1169" y="1"/>
                    <a:pt x="0" y="1170"/>
                    <a:pt x="0" y="2618"/>
                  </a:cubicBezTo>
                  <a:lnTo>
                    <a:pt x="0" y="3699"/>
                  </a:lnTo>
                  <a:cubicBezTo>
                    <a:pt x="0" y="3944"/>
                    <a:pt x="210" y="4153"/>
                    <a:pt x="454" y="4153"/>
                  </a:cubicBezTo>
                  <a:lnTo>
                    <a:pt x="11550" y="4153"/>
                  </a:lnTo>
                  <a:cubicBezTo>
                    <a:pt x="11794" y="4153"/>
                    <a:pt x="12003" y="3944"/>
                    <a:pt x="12003" y="3699"/>
                  </a:cubicBezTo>
                  <a:lnTo>
                    <a:pt x="12003" y="2618"/>
                  </a:lnTo>
                  <a:cubicBezTo>
                    <a:pt x="12003" y="1170"/>
                    <a:pt x="10834" y="1"/>
                    <a:pt x="9386" y="1"/>
                  </a:cubicBezTo>
                  <a:lnTo>
                    <a:pt x="8305" y="1"/>
                  </a:lnTo>
                  <a:lnTo>
                    <a:pt x="8305" y="926"/>
                  </a:lnTo>
                  <a:cubicBezTo>
                    <a:pt x="8305" y="2199"/>
                    <a:pt x="7275" y="3229"/>
                    <a:pt x="6002" y="3229"/>
                  </a:cubicBezTo>
                  <a:cubicBezTo>
                    <a:pt x="4728" y="3229"/>
                    <a:pt x="3699" y="2199"/>
                    <a:pt x="3699" y="926"/>
                  </a:cubicBezTo>
                  <a:lnTo>
                    <a:pt x="3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1441938" y="3554375"/>
              <a:ext cx="139600" cy="69350"/>
            </a:xfrm>
            <a:custGeom>
              <a:avLst/>
              <a:gdLst/>
              <a:ahLst/>
              <a:cxnLst/>
              <a:rect l="l" t="t" r="r" b="b"/>
              <a:pathLst>
                <a:path w="5584" h="2774" extrusionOk="0">
                  <a:moveTo>
                    <a:pt x="471" y="1"/>
                  </a:moveTo>
                  <a:cubicBezTo>
                    <a:pt x="210" y="1"/>
                    <a:pt x="0" y="210"/>
                    <a:pt x="0" y="471"/>
                  </a:cubicBezTo>
                  <a:lnTo>
                    <a:pt x="0" y="1518"/>
                  </a:lnTo>
                  <a:cubicBezTo>
                    <a:pt x="0" y="2216"/>
                    <a:pt x="559" y="2774"/>
                    <a:pt x="1257" y="2774"/>
                  </a:cubicBezTo>
                  <a:lnTo>
                    <a:pt x="5583" y="2774"/>
                  </a:lnTo>
                  <a:lnTo>
                    <a:pt x="55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1648213" y="3669950"/>
              <a:ext cx="58475" cy="92475"/>
            </a:xfrm>
            <a:custGeom>
              <a:avLst/>
              <a:gdLst/>
              <a:ahLst/>
              <a:cxnLst/>
              <a:rect l="l" t="t" r="r" b="b"/>
              <a:pathLst>
                <a:path w="2339" h="3699" extrusionOk="0">
                  <a:moveTo>
                    <a:pt x="1415" y="0"/>
                  </a:moveTo>
                  <a:lnTo>
                    <a:pt x="1415" y="1326"/>
                  </a:lnTo>
                  <a:lnTo>
                    <a:pt x="1415" y="1379"/>
                  </a:lnTo>
                  <a:lnTo>
                    <a:pt x="1415" y="2775"/>
                  </a:lnTo>
                  <a:lnTo>
                    <a:pt x="385" y="2775"/>
                  </a:lnTo>
                  <a:cubicBezTo>
                    <a:pt x="298" y="3106"/>
                    <a:pt x="175" y="3403"/>
                    <a:pt x="1" y="3699"/>
                  </a:cubicBezTo>
                  <a:lnTo>
                    <a:pt x="1885" y="3699"/>
                  </a:lnTo>
                  <a:cubicBezTo>
                    <a:pt x="2129" y="3699"/>
                    <a:pt x="2339" y="3490"/>
                    <a:pt x="2339" y="3229"/>
                  </a:cubicBezTo>
                  <a:lnTo>
                    <a:pt x="2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1475963" y="3646850"/>
              <a:ext cx="184950" cy="230725"/>
            </a:xfrm>
            <a:custGeom>
              <a:avLst/>
              <a:gdLst/>
              <a:ahLst/>
              <a:cxnLst/>
              <a:rect l="l" t="t" r="r" b="b"/>
              <a:pathLst>
                <a:path w="7398" h="9229" extrusionOk="0">
                  <a:moveTo>
                    <a:pt x="0" y="0"/>
                  </a:moveTo>
                  <a:lnTo>
                    <a:pt x="0" y="2774"/>
                  </a:lnTo>
                  <a:cubicBezTo>
                    <a:pt x="0" y="4327"/>
                    <a:pt x="959" y="5653"/>
                    <a:pt x="2320" y="6193"/>
                  </a:cubicBezTo>
                  <a:lnTo>
                    <a:pt x="2320" y="7851"/>
                  </a:lnTo>
                  <a:cubicBezTo>
                    <a:pt x="2320" y="8619"/>
                    <a:pt x="2931" y="9229"/>
                    <a:pt x="3699" y="9229"/>
                  </a:cubicBezTo>
                  <a:cubicBezTo>
                    <a:pt x="4466" y="9229"/>
                    <a:pt x="5076" y="8619"/>
                    <a:pt x="5076" y="7851"/>
                  </a:cubicBezTo>
                  <a:lnTo>
                    <a:pt x="5076" y="6193"/>
                  </a:lnTo>
                  <a:cubicBezTo>
                    <a:pt x="5844" y="5879"/>
                    <a:pt x="6490" y="5321"/>
                    <a:pt x="6891" y="4623"/>
                  </a:cubicBezTo>
                  <a:lnTo>
                    <a:pt x="3699" y="4623"/>
                  </a:lnTo>
                  <a:cubicBezTo>
                    <a:pt x="3436" y="4623"/>
                    <a:pt x="3227" y="4414"/>
                    <a:pt x="3227" y="4153"/>
                  </a:cubicBezTo>
                  <a:cubicBezTo>
                    <a:pt x="3227" y="3908"/>
                    <a:pt x="3436" y="3699"/>
                    <a:pt x="3699" y="3699"/>
                  </a:cubicBezTo>
                  <a:lnTo>
                    <a:pt x="7275" y="3699"/>
                  </a:lnTo>
                  <a:cubicBezTo>
                    <a:pt x="7344" y="3402"/>
                    <a:pt x="7397" y="3088"/>
                    <a:pt x="7397" y="2774"/>
                  </a:cubicBezTo>
                  <a:lnTo>
                    <a:pt x="7397" y="924"/>
                  </a:lnTo>
                  <a:lnTo>
                    <a:pt x="6716" y="924"/>
                  </a:lnTo>
                  <a:lnTo>
                    <a:pt x="5007" y="2617"/>
                  </a:lnTo>
                  <a:cubicBezTo>
                    <a:pt x="4913" y="2705"/>
                    <a:pt x="4800" y="2745"/>
                    <a:pt x="4690" y="2745"/>
                  </a:cubicBezTo>
                  <a:cubicBezTo>
                    <a:pt x="4451" y="2745"/>
                    <a:pt x="4222" y="2560"/>
                    <a:pt x="4222" y="2285"/>
                  </a:cubicBezTo>
                  <a:lnTo>
                    <a:pt x="42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1604613" y="3529950"/>
              <a:ext cx="207625" cy="146125"/>
            </a:xfrm>
            <a:custGeom>
              <a:avLst/>
              <a:gdLst/>
              <a:ahLst/>
              <a:cxnLst/>
              <a:rect l="l" t="t" r="r" b="b"/>
              <a:pathLst>
                <a:path w="8305" h="5845" extrusionOk="0">
                  <a:moveTo>
                    <a:pt x="0" y="1"/>
                  </a:moveTo>
                  <a:lnTo>
                    <a:pt x="0" y="5845"/>
                  </a:lnTo>
                  <a:lnTo>
                    <a:pt x="926" y="4937"/>
                  </a:lnTo>
                  <a:cubicBezTo>
                    <a:pt x="1100" y="4781"/>
                    <a:pt x="1326" y="4676"/>
                    <a:pt x="1570" y="4676"/>
                  </a:cubicBezTo>
                  <a:lnTo>
                    <a:pt x="8305" y="4676"/>
                  </a:lnTo>
                  <a:lnTo>
                    <a:pt x="8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3" name="Google Shape;833;p21"/>
          <p:cNvGrpSpPr/>
          <p:nvPr/>
        </p:nvGrpSpPr>
        <p:grpSpPr>
          <a:xfrm>
            <a:off x="883538" y="3265879"/>
            <a:ext cx="393850" cy="393875"/>
            <a:chOff x="1418388" y="2850425"/>
            <a:chExt cx="393850" cy="393875"/>
          </a:xfrm>
        </p:grpSpPr>
        <p:sp>
          <p:nvSpPr>
            <p:cNvPr id="834" name="Google Shape;834;p21"/>
            <p:cNvSpPr/>
            <p:nvPr/>
          </p:nvSpPr>
          <p:spPr>
            <a:xfrm>
              <a:off x="1615538" y="3071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1523063" y="2850425"/>
              <a:ext cx="184500" cy="221150"/>
            </a:xfrm>
            <a:custGeom>
              <a:avLst/>
              <a:gdLst/>
              <a:ahLst/>
              <a:cxnLst/>
              <a:rect l="l" t="t" r="r" b="b"/>
              <a:pathLst>
                <a:path w="7380" h="8846" extrusionOk="0">
                  <a:moveTo>
                    <a:pt x="2774" y="2652"/>
                  </a:moveTo>
                  <a:cubicBezTo>
                    <a:pt x="3018" y="2652"/>
                    <a:pt x="3227" y="2862"/>
                    <a:pt x="3227" y="3106"/>
                  </a:cubicBezTo>
                  <a:cubicBezTo>
                    <a:pt x="3227" y="3367"/>
                    <a:pt x="3018" y="3576"/>
                    <a:pt x="2774" y="3576"/>
                  </a:cubicBezTo>
                  <a:lnTo>
                    <a:pt x="1850" y="3576"/>
                  </a:lnTo>
                  <a:cubicBezTo>
                    <a:pt x="1587" y="3576"/>
                    <a:pt x="1378" y="3367"/>
                    <a:pt x="1378" y="3106"/>
                  </a:cubicBezTo>
                  <a:cubicBezTo>
                    <a:pt x="1378" y="2862"/>
                    <a:pt x="1587" y="2652"/>
                    <a:pt x="1850" y="2652"/>
                  </a:cubicBezTo>
                  <a:close/>
                  <a:moveTo>
                    <a:pt x="5530" y="2652"/>
                  </a:moveTo>
                  <a:cubicBezTo>
                    <a:pt x="5793" y="2652"/>
                    <a:pt x="6002" y="2862"/>
                    <a:pt x="6002" y="3106"/>
                  </a:cubicBezTo>
                  <a:cubicBezTo>
                    <a:pt x="6002" y="3367"/>
                    <a:pt x="5793" y="3576"/>
                    <a:pt x="5530" y="3576"/>
                  </a:cubicBezTo>
                  <a:lnTo>
                    <a:pt x="4623" y="3576"/>
                  </a:lnTo>
                  <a:cubicBezTo>
                    <a:pt x="4362" y="3576"/>
                    <a:pt x="4153" y="3367"/>
                    <a:pt x="4153" y="3106"/>
                  </a:cubicBezTo>
                  <a:cubicBezTo>
                    <a:pt x="4153" y="2862"/>
                    <a:pt x="4362" y="2652"/>
                    <a:pt x="4623" y="2652"/>
                  </a:cubicBezTo>
                  <a:close/>
                  <a:moveTo>
                    <a:pt x="5545" y="4958"/>
                  </a:moveTo>
                  <a:cubicBezTo>
                    <a:pt x="5639" y="4958"/>
                    <a:pt x="5733" y="4986"/>
                    <a:pt x="5809" y="5042"/>
                  </a:cubicBezTo>
                  <a:cubicBezTo>
                    <a:pt x="6019" y="5200"/>
                    <a:pt x="6054" y="5495"/>
                    <a:pt x="5914" y="5688"/>
                  </a:cubicBezTo>
                  <a:cubicBezTo>
                    <a:pt x="5603" y="6106"/>
                    <a:pt x="5114" y="6340"/>
                    <a:pt x="4612" y="6340"/>
                  </a:cubicBezTo>
                  <a:cubicBezTo>
                    <a:pt x="4299" y="6340"/>
                    <a:pt x="3981" y="6249"/>
                    <a:pt x="3699" y="6054"/>
                  </a:cubicBezTo>
                  <a:cubicBezTo>
                    <a:pt x="3410" y="6249"/>
                    <a:pt x="3090" y="6340"/>
                    <a:pt x="2778" y="6340"/>
                  </a:cubicBezTo>
                  <a:cubicBezTo>
                    <a:pt x="2277" y="6340"/>
                    <a:pt x="1794" y="6106"/>
                    <a:pt x="1483" y="5688"/>
                  </a:cubicBezTo>
                  <a:cubicBezTo>
                    <a:pt x="1326" y="5495"/>
                    <a:pt x="1361" y="5200"/>
                    <a:pt x="1571" y="5042"/>
                  </a:cubicBezTo>
                  <a:cubicBezTo>
                    <a:pt x="1654" y="4986"/>
                    <a:pt x="1749" y="4958"/>
                    <a:pt x="1843" y="4958"/>
                  </a:cubicBezTo>
                  <a:cubicBezTo>
                    <a:pt x="1984" y="4958"/>
                    <a:pt x="2122" y="5021"/>
                    <a:pt x="2215" y="5146"/>
                  </a:cubicBezTo>
                  <a:cubicBezTo>
                    <a:pt x="2355" y="5330"/>
                    <a:pt x="2564" y="5422"/>
                    <a:pt x="2772" y="5422"/>
                  </a:cubicBezTo>
                  <a:cubicBezTo>
                    <a:pt x="2979" y="5422"/>
                    <a:pt x="3184" y="5330"/>
                    <a:pt x="3315" y="5146"/>
                  </a:cubicBezTo>
                  <a:cubicBezTo>
                    <a:pt x="3411" y="5024"/>
                    <a:pt x="3550" y="4963"/>
                    <a:pt x="3690" y="4963"/>
                  </a:cubicBezTo>
                  <a:cubicBezTo>
                    <a:pt x="3830" y="4963"/>
                    <a:pt x="3969" y="5024"/>
                    <a:pt x="4065" y="5146"/>
                  </a:cubicBezTo>
                  <a:cubicBezTo>
                    <a:pt x="4204" y="5330"/>
                    <a:pt x="4409" y="5422"/>
                    <a:pt x="4615" y="5422"/>
                  </a:cubicBezTo>
                  <a:cubicBezTo>
                    <a:pt x="4820" y="5422"/>
                    <a:pt x="5025" y="5330"/>
                    <a:pt x="5164" y="5146"/>
                  </a:cubicBezTo>
                  <a:cubicBezTo>
                    <a:pt x="5258" y="5021"/>
                    <a:pt x="5403" y="4958"/>
                    <a:pt x="5545" y="4958"/>
                  </a:cubicBezTo>
                  <a:close/>
                  <a:moveTo>
                    <a:pt x="3699" y="1"/>
                  </a:moveTo>
                  <a:cubicBezTo>
                    <a:pt x="2408" y="1"/>
                    <a:pt x="1134" y="315"/>
                    <a:pt x="0" y="925"/>
                  </a:cubicBezTo>
                  <a:lnTo>
                    <a:pt x="0" y="943"/>
                  </a:lnTo>
                  <a:lnTo>
                    <a:pt x="0" y="4658"/>
                  </a:lnTo>
                  <a:cubicBezTo>
                    <a:pt x="0" y="6786"/>
                    <a:pt x="1587" y="8584"/>
                    <a:pt x="3699" y="8845"/>
                  </a:cubicBezTo>
                  <a:cubicBezTo>
                    <a:pt x="5793" y="8584"/>
                    <a:pt x="7379" y="6786"/>
                    <a:pt x="7379" y="4658"/>
                  </a:cubicBezTo>
                  <a:lnTo>
                    <a:pt x="7379" y="943"/>
                  </a:lnTo>
                  <a:cubicBezTo>
                    <a:pt x="6263" y="315"/>
                    <a:pt x="4972" y="1"/>
                    <a:pt x="3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1418388" y="2951625"/>
              <a:ext cx="393850" cy="292675"/>
            </a:xfrm>
            <a:custGeom>
              <a:avLst/>
              <a:gdLst/>
              <a:ahLst/>
              <a:cxnLst/>
              <a:rect l="l" t="t" r="r" b="b"/>
              <a:pathLst>
                <a:path w="15754" h="11707" extrusionOk="0">
                  <a:moveTo>
                    <a:pt x="8810" y="6612"/>
                  </a:moveTo>
                  <a:cubicBezTo>
                    <a:pt x="9054" y="6612"/>
                    <a:pt x="9264" y="6821"/>
                    <a:pt x="9264" y="7065"/>
                  </a:cubicBezTo>
                  <a:cubicBezTo>
                    <a:pt x="9264" y="7327"/>
                    <a:pt x="9054" y="7537"/>
                    <a:pt x="8810" y="7537"/>
                  </a:cubicBezTo>
                  <a:lnTo>
                    <a:pt x="4187" y="7537"/>
                  </a:lnTo>
                  <a:cubicBezTo>
                    <a:pt x="3925" y="7537"/>
                    <a:pt x="3716" y="7327"/>
                    <a:pt x="3716" y="7065"/>
                  </a:cubicBezTo>
                  <a:cubicBezTo>
                    <a:pt x="3716" y="6821"/>
                    <a:pt x="3925" y="6612"/>
                    <a:pt x="4187" y="6612"/>
                  </a:cubicBezTo>
                  <a:close/>
                  <a:moveTo>
                    <a:pt x="11566" y="6612"/>
                  </a:moveTo>
                  <a:cubicBezTo>
                    <a:pt x="11829" y="6612"/>
                    <a:pt x="12038" y="6821"/>
                    <a:pt x="12038" y="7065"/>
                  </a:cubicBezTo>
                  <a:cubicBezTo>
                    <a:pt x="12038" y="7327"/>
                    <a:pt x="11829" y="7537"/>
                    <a:pt x="11566" y="7537"/>
                  </a:cubicBezTo>
                  <a:lnTo>
                    <a:pt x="10643" y="7537"/>
                  </a:lnTo>
                  <a:cubicBezTo>
                    <a:pt x="10398" y="7537"/>
                    <a:pt x="10189" y="7327"/>
                    <a:pt x="10189" y="7065"/>
                  </a:cubicBezTo>
                  <a:cubicBezTo>
                    <a:pt x="10189" y="6821"/>
                    <a:pt x="10398" y="6612"/>
                    <a:pt x="10643" y="6612"/>
                  </a:cubicBezTo>
                  <a:close/>
                  <a:moveTo>
                    <a:pt x="3262" y="0"/>
                  </a:moveTo>
                  <a:cubicBezTo>
                    <a:pt x="1361" y="733"/>
                    <a:pt x="0" y="2582"/>
                    <a:pt x="0" y="4745"/>
                  </a:cubicBezTo>
                  <a:cubicBezTo>
                    <a:pt x="0" y="7013"/>
                    <a:pt x="1501" y="9002"/>
                    <a:pt x="3664" y="9630"/>
                  </a:cubicBezTo>
                  <a:lnTo>
                    <a:pt x="3664" y="11252"/>
                  </a:lnTo>
                  <a:cubicBezTo>
                    <a:pt x="3664" y="11523"/>
                    <a:pt x="3886" y="11706"/>
                    <a:pt x="4121" y="11706"/>
                  </a:cubicBezTo>
                  <a:cubicBezTo>
                    <a:pt x="4235" y="11706"/>
                    <a:pt x="4352" y="11663"/>
                    <a:pt x="4448" y="11566"/>
                  </a:cubicBezTo>
                  <a:lnTo>
                    <a:pt x="6193" y="9822"/>
                  </a:lnTo>
                  <a:lnTo>
                    <a:pt x="10677" y="9822"/>
                  </a:lnTo>
                  <a:cubicBezTo>
                    <a:pt x="13486" y="9822"/>
                    <a:pt x="15754" y="7554"/>
                    <a:pt x="15754" y="4745"/>
                  </a:cubicBezTo>
                  <a:cubicBezTo>
                    <a:pt x="15754" y="2582"/>
                    <a:pt x="14393" y="733"/>
                    <a:pt x="12492" y="0"/>
                  </a:cubicBezTo>
                  <a:lnTo>
                    <a:pt x="12492" y="610"/>
                  </a:lnTo>
                  <a:cubicBezTo>
                    <a:pt x="12492" y="3210"/>
                    <a:pt x="10555" y="5390"/>
                    <a:pt x="7991" y="5722"/>
                  </a:cubicBezTo>
                  <a:lnTo>
                    <a:pt x="7886" y="5739"/>
                  </a:lnTo>
                  <a:lnTo>
                    <a:pt x="7763" y="5722"/>
                  </a:lnTo>
                  <a:cubicBezTo>
                    <a:pt x="5199" y="5408"/>
                    <a:pt x="3262" y="3210"/>
                    <a:pt x="3262" y="610"/>
                  </a:cubicBezTo>
                  <a:lnTo>
                    <a:pt x="32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7" name="Google Shape;837;p21"/>
          <p:cNvGrpSpPr/>
          <p:nvPr/>
        </p:nvGrpSpPr>
        <p:grpSpPr>
          <a:xfrm>
            <a:off x="883538" y="1470341"/>
            <a:ext cx="393850" cy="346325"/>
            <a:chOff x="1418388" y="2194450"/>
            <a:chExt cx="393850" cy="346325"/>
          </a:xfrm>
        </p:grpSpPr>
        <p:sp>
          <p:nvSpPr>
            <p:cNvPr id="838" name="Google Shape;838;p21"/>
            <p:cNvSpPr/>
            <p:nvPr/>
          </p:nvSpPr>
          <p:spPr>
            <a:xfrm>
              <a:off x="1580638" y="24945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50"/>
                  </a:lnTo>
                  <a:lnTo>
                    <a:pt x="2774" y="1850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1673088" y="2494525"/>
              <a:ext cx="139150" cy="46250"/>
            </a:xfrm>
            <a:custGeom>
              <a:avLst/>
              <a:gdLst/>
              <a:ahLst/>
              <a:cxnLst/>
              <a:rect l="l" t="t" r="r" b="b"/>
              <a:pathLst>
                <a:path w="5566" h="1850" extrusionOk="0">
                  <a:moveTo>
                    <a:pt x="1" y="0"/>
                  </a:moveTo>
                  <a:lnTo>
                    <a:pt x="1" y="1850"/>
                  </a:lnTo>
                  <a:lnTo>
                    <a:pt x="4188" y="1850"/>
                  </a:lnTo>
                  <a:cubicBezTo>
                    <a:pt x="4956" y="1850"/>
                    <a:pt x="5566" y="1238"/>
                    <a:pt x="5566" y="471"/>
                  </a:cubicBezTo>
                  <a:lnTo>
                    <a:pt x="55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1418388" y="2494525"/>
              <a:ext cx="139125" cy="46250"/>
            </a:xfrm>
            <a:custGeom>
              <a:avLst/>
              <a:gdLst/>
              <a:ahLst/>
              <a:cxnLst/>
              <a:rect l="l" t="t" r="r" b="b"/>
              <a:pathLst>
                <a:path w="5565" h="1850" extrusionOk="0">
                  <a:moveTo>
                    <a:pt x="0" y="0"/>
                  </a:moveTo>
                  <a:lnTo>
                    <a:pt x="0" y="471"/>
                  </a:lnTo>
                  <a:cubicBezTo>
                    <a:pt x="0" y="1238"/>
                    <a:pt x="628" y="1850"/>
                    <a:pt x="1378" y="1850"/>
                  </a:cubicBezTo>
                  <a:lnTo>
                    <a:pt x="5565" y="1850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1418388" y="2310000"/>
              <a:ext cx="162275" cy="99475"/>
            </a:xfrm>
            <a:custGeom>
              <a:avLst/>
              <a:gdLst/>
              <a:ahLst/>
              <a:cxnLst/>
              <a:rect l="l" t="t" r="r" b="b"/>
              <a:pathLst>
                <a:path w="6491" h="3979" extrusionOk="0">
                  <a:moveTo>
                    <a:pt x="0" y="1"/>
                  </a:moveTo>
                  <a:lnTo>
                    <a:pt x="0" y="2776"/>
                  </a:lnTo>
                  <a:lnTo>
                    <a:pt x="5076" y="2776"/>
                  </a:lnTo>
                  <a:cubicBezTo>
                    <a:pt x="5199" y="2776"/>
                    <a:pt x="5321" y="2811"/>
                    <a:pt x="5409" y="2897"/>
                  </a:cubicBezTo>
                  <a:lnTo>
                    <a:pt x="6490" y="3979"/>
                  </a:lnTo>
                  <a:lnTo>
                    <a:pt x="6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1649963" y="2263775"/>
              <a:ext cx="162275" cy="99050"/>
            </a:xfrm>
            <a:custGeom>
              <a:avLst/>
              <a:gdLst/>
              <a:ahLst/>
              <a:cxnLst/>
              <a:rect l="l" t="t" r="r" b="b"/>
              <a:pathLst>
                <a:path w="6491" h="3962" extrusionOk="0">
                  <a:moveTo>
                    <a:pt x="1" y="1"/>
                  </a:moveTo>
                  <a:lnTo>
                    <a:pt x="1" y="3962"/>
                  </a:lnTo>
                  <a:lnTo>
                    <a:pt x="1065" y="2915"/>
                  </a:lnTo>
                  <a:cubicBezTo>
                    <a:pt x="1152" y="2827"/>
                    <a:pt x="1257" y="2775"/>
                    <a:pt x="1380" y="2775"/>
                  </a:cubicBezTo>
                  <a:lnTo>
                    <a:pt x="6491" y="2775"/>
                  </a:lnTo>
                  <a:lnTo>
                    <a:pt x="6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1"/>
            <p:cNvSpPr/>
            <p:nvPr/>
          </p:nvSpPr>
          <p:spPr>
            <a:xfrm>
              <a:off x="1442363" y="2194450"/>
              <a:ext cx="346325" cy="276975"/>
            </a:xfrm>
            <a:custGeom>
              <a:avLst/>
              <a:gdLst/>
              <a:ahLst/>
              <a:cxnLst/>
              <a:rect l="l" t="t" r="r" b="b"/>
              <a:pathLst>
                <a:path w="13853" h="11079" extrusionOk="0">
                  <a:moveTo>
                    <a:pt x="454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3699"/>
                  </a:lnTo>
                  <a:lnTo>
                    <a:pt x="6002" y="3699"/>
                  </a:lnTo>
                  <a:cubicBezTo>
                    <a:pt x="6246" y="3699"/>
                    <a:pt x="6455" y="3908"/>
                    <a:pt x="6455" y="4153"/>
                  </a:cubicBezTo>
                  <a:lnTo>
                    <a:pt x="6455" y="9701"/>
                  </a:lnTo>
                  <a:cubicBezTo>
                    <a:pt x="6455" y="9892"/>
                    <a:pt x="6351" y="10049"/>
                    <a:pt x="6176" y="10119"/>
                  </a:cubicBezTo>
                  <a:cubicBezTo>
                    <a:pt x="6124" y="10154"/>
                    <a:pt x="6055" y="10171"/>
                    <a:pt x="6002" y="10171"/>
                  </a:cubicBezTo>
                  <a:cubicBezTo>
                    <a:pt x="5880" y="10171"/>
                    <a:pt x="5757" y="10119"/>
                    <a:pt x="5671" y="10031"/>
                  </a:cubicBezTo>
                  <a:lnTo>
                    <a:pt x="3926" y="8322"/>
                  </a:lnTo>
                  <a:lnTo>
                    <a:pt x="0" y="8322"/>
                  </a:lnTo>
                  <a:lnTo>
                    <a:pt x="0" y="11078"/>
                  </a:lnTo>
                  <a:lnTo>
                    <a:pt x="13852" y="11078"/>
                  </a:lnTo>
                  <a:lnTo>
                    <a:pt x="13852" y="6472"/>
                  </a:lnTo>
                  <a:lnTo>
                    <a:pt x="9875" y="6472"/>
                  </a:lnTo>
                  <a:lnTo>
                    <a:pt x="8165" y="8182"/>
                  </a:lnTo>
                  <a:cubicBezTo>
                    <a:pt x="8078" y="8270"/>
                    <a:pt x="7956" y="8322"/>
                    <a:pt x="7851" y="8322"/>
                  </a:cubicBezTo>
                  <a:cubicBezTo>
                    <a:pt x="7781" y="8322"/>
                    <a:pt x="7730" y="8305"/>
                    <a:pt x="7660" y="8287"/>
                  </a:cubicBezTo>
                  <a:cubicBezTo>
                    <a:pt x="7502" y="8217"/>
                    <a:pt x="7381" y="8042"/>
                    <a:pt x="7381" y="7851"/>
                  </a:cubicBezTo>
                  <a:lnTo>
                    <a:pt x="7381" y="2320"/>
                  </a:lnTo>
                  <a:cubicBezTo>
                    <a:pt x="7381" y="2059"/>
                    <a:pt x="7590" y="1850"/>
                    <a:pt x="7851" y="1850"/>
                  </a:cubicBezTo>
                  <a:lnTo>
                    <a:pt x="13852" y="1850"/>
                  </a:lnTo>
                  <a:lnTo>
                    <a:pt x="13852" y="471"/>
                  </a:lnTo>
                  <a:cubicBezTo>
                    <a:pt x="13852" y="210"/>
                    <a:pt x="13643" y="0"/>
                    <a:pt x="13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2"/>
          <p:cNvSpPr/>
          <p:nvPr/>
        </p:nvSpPr>
        <p:spPr>
          <a:xfrm>
            <a:off x="701350" y="1308831"/>
            <a:ext cx="747000" cy="74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849" name="Google Shape;849;p22"/>
          <p:cNvSpPr/>
          <p:nvPr/>
        </p:nvSpPr>
        <p:spPr>
          <a:xfrm>
            <a:off x="701350" y="3067918"/>
            <a:ext cx="747000" cy="74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850" name="Google Shape;850;p22"/>
          <p:cNvSpPr/>
          <p:nvPr/>
        </p:nvSpPr>
        <p:spPr>
          <a:xfrm>
            <a:off x="7695500" y="2102332"/>
            <a:ext cx="747000" cy="74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851" name="Google Shape;851;p22"/>
          <p:cNvSpPr/>
          <p:nvPr/>
        </p:nvSpPr>
        <p:spPr>
          <a:xfrm>
            <a:off x="1500301" y="3193169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22"/>
          <p:cNvSpPr/>
          <p:nvPr/>
        </p:nvSpPr>
        <p:spPr>
          <a:xfrm>
            <a:off x="4376388" y="3387868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22"/>
          <p:cNvSpPr txBox="1"/>
          <p:nvPr/>
        </p:nvSpPr>
        <p:spPr>
          <a:xfrm>
            <a:off x="3489900" y="290246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1:45 PM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54" name="Google Shape;854;p22"/>
          <p:cNvSpPr/>
          <p:nvPr/>
        </p:nvSpPr>
        <p:spPr>
          <a:xfrm flipH="1">
            <a:off x="4876801" y="2219033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22"/>
          <p:cNvSpPr/>
          <p:nvPr/>
        </p:nvSpPr>
        <p:spPr>
          <a:xfrm>
            <a:off x="1500301" y="1420007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22"/>
          <p:cNvSpPr/>
          <p:nvPr/>
        </p:nvSpPr>
        <p:spPr>
          <a:xfrm>
            <a:off x="4376388" y="1614706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22"/>
          <p:cNvSpPr/>
          <p:nvPr/>
        </p:nvSpPr>
        <p:spPr>
          <a:xfrm>
            <a:off x="4612688" y="2413732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22"/>
          <p:cNvSpPr txBox="1"/>
          <p:nvPr/>
        </p:nvSpPr>
        <p:spPr>
          <a:xfrm>
            <a:off x="3489900" y="1129306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11:25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59" name="Google Shape;859;p22"/>
          <p:cNvSpPr txBox="1"/>
          <p:nvPr/>
        </p:nvSpPr>
        <p:spPr>
          <a:xfrm>
            <a:off x="4876800" y="1924807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12:45 PM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60" name="Google Shape;860;p22"/>
          <p:cNvSpPr txBox="1">
            <a:spLocks noGrp="1"/>
          </p:cNvSpPr>
          <p:nvPr>
            <p:ph type="subTitle" idx="5"/>
          </p:nvPr>
        </p:nvSpPr>
        <p:spPr>
          <a:xfrm>
            <a:off x="1694094" y="3718355"/>
            <a:ext cx="3258906" cy="66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100"/>
              <a:t>Files are broken down into smaller chunks for transmission, improving reliability and allowing for progress tracking.</a:t>
            </a:r>
            <a:endParaRPr sz="1100"/>
          </a:p>
        </p:txBody>
      </p:sp>
      <p:sp>
        <p:nvSpPr>
          <p:cNvPr id="861" name="Google Shape;861;p22"/>
          <p:cNvSpPr txBox="1">
            <a:spLocks noGrp="1"/>
          </p:cNvSpPr>
          <p:nvPr>
            <p:ph type="title"/>
          </p:nvPr>
        </p:nvSpPr>
        <p:spPr>
          <a:xfrm>
            <a:off x="1077500" y="394290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>
                <a:solidFill>
                  <a:schemeClr val="lt1"/>
                </a:solidFill>
              </a:rPr>
              <a:t>Data Structures and Algorithms</a:t>
            </a:r>
            <a:endParaRPr/>
          </a:p>
        </p:txBody>
      </p:sp>
      <p:grpSp>
        <p:nvGrpSpPr>
          <p:cNvPr id="862" name="Google Shape;862;p22"/>
          <p:cNvGrpSpPr/>
          <p:nvPr/>
        </p:nvGrpSpPr>
        <p:grpSpPr>
          <a:xfrm>
            <a:off x="7526973" y="530839"/>
            <a:ext cx="897017" cy="324596"/>
            <a:chOff x="7526973" y="530839"/>
            <a:chExt cx="897017" cy="324596"/>
          </a:xfrm>
        </p:grpSpPr>
        <p:grpSp>
          <p:nvGrpSpPr>
            <p:cNvPr id="863" name="Google Shape;863;p22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864" name="Google Shape;864;p22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22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6" name="Google Shape;866;p22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867" name="Google Shape;867;p22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22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22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22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71" name="Google Shape;871;p22"/>
          <p:cNvSpPr/>
          <p:nvPr/>
        </p:nvSpPr>
        <p:spPr>
          <a:xfrm rot="-2700000">
            <a:off x="761762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22"/>
          <p:cNvSpPr txBox="1">
            <a:spLocks noGrp="1"/>
          </p:cNvSpPr>
          <p:nvPr>
            <p:ph type="subTitle" idx="1"/>
          </p:nvPr>
        </p:nvSpPr>
        <p:spPr>
          <a:xfrm>
            <a:off x="1694093" y="1922627"/>
            <a:ext cx="2837219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100"/>
              <a:t>JSON is used for structured data exchange, particularly for file transfer metadata and private messages.</a:t>
            </a:r>
            <a:endParaRPr sz="1100"/>
          </a:p>
        </p:txBody>
      </p:sp>
      <p:sp>
        <p:nvSpPr>
          <p:cNvPr id="873" name="Google Shape;873;p22"/>
          <p:cNvSpPr txBox="1">
            <a:spLocks noGrp="1"/>
          </p:cNvSpPr>
          <p:nvPr>
            <p:ph type="subTitle" idx="2"/>
          </p:nvPr>
        </p:nvSpPr>
        <p:spPr>
          <a:xfrm>
            <a:off x="4876799" y="2714550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100"/>
              <a:t>Base64 encoding is used to transmit binary file data within JSON packets.</a:t>
            </a:r>
            <a:endParaRPr sz="1100"/>
          </a:p>
        </p:txBody>
      </p:sp>
      <p:sp>
        <p:nvSpPr>
          <p:cNvPr id="874" name="Google Shape;874;p22"/>
          <p:cNvSpPr txBox="1">
            <a:spLocks noGrp="1"/>
          </p:cNvSpPr>
          <p:nvPr>
            <p:ph type="subTitle" idx="3"/>
          </p:nvPr>
        </p:nvSpPr>
        <p:spPr>
          <a:xfrm>
            <a:off x="1694096" y="1466931"/>
            <a:ext cx="22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JSON</a:t>
            </a:r>
            <a:endParaRPr/>
          </a:p>
        </p:txBody>
      </p:sp>
      <p:sp>
        <p:nvSpPr>
          <p:cNvPr id="875" name="Google Shape;875;p22"/>
          <p:cNvSpPr txBox="1">
            <a:spLocks noGrp="1"/>
          </p:cNvSpPr>
          <p:nvPr>
            <p:ph type="subTitle" idx="4"/>
          </p:nvPr>
        </p:nvSpPr>
        <p:spPr>
          <a:xfrm>
            <a:off x="4876799" y="2260907"/>
            <a:ext cx="208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Base64</a:t>
            </a:r>
            <a:endParaRPr/>
          </a:p>
        </p:txBody>
      </p:sp>
      <p:sp>
        <p:nvSpPr>
          <p:cNvPr id="876" name="Google Shape;876;p22"/>
          <p:cNvSpPr txBox="1">
            <a:spLocks noGrp="1"/>
          </p:cNvSpPr>
          <p:nvPr>
            <p:ph type="subTitle" idx="6"/>
          </p:nvPr>
        </p:nvSpPr>
        <p:spPr>
          <a:xfrm>
            <a:off x="1694096" y="3226018"/>
            <a:ext cx="22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File Chunking</a:t>
            </a:r>
            <a:endParaRPr/>
          </a:p>
        </p:txBody>
      </p:sp>
      <p:grpSp>
        <p:nvGrpSpPr>
          <p:cNvPr id="877" name="Google Shape;877;p22"/>
          <p:cNvGrpSpPr/>
          <p:nvPr/>
        </p:nvGrpSpPr>
        <p:grpSpPr>
          <a:xfrm>
            <a:off x="7872063" y="2279057"/>
            <a:ext cx="393850" cy="393850"/>
            <a:chOff x="1418388" y="3529950"/>
            <a:chExt cx="393850" cy="393850"/>
          </a:xfrm>
        </p:grpSpPr>
        <p:sp>
          <p:nvSpPr>
            <p:cNvPr id="878" name="Google Shape;878;p22"/>
            <p:cNvSpPr/>
            <p:nvPr/>
          </p:nvSpPr>
          <p:spPr>
            <a:xfrm>
              <a:off x="1429713" y="3646850"/>
              <a:ext cx="23125" cy="69350"/>
            </a:xfrm>
            <a:custGeom>
              <a:avLst/>
              <a:gdLst/>
              <a:ahLst/>
              <a:cxnLst/>
              <a:rect l="l" t="t" r="r" b="b"/>
              <a:pathLst>
                <a:path w="925" h="2774" extrusionOk="0">
                  <a:moveTo>
                    <a:pt x="471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2303"/>
                  </a:lnTo>
                  <a:cubicBezTo>
                    <a:pt x="1" y="2564"/>
                    <a:pt x="210" y="2774"/>
                    <a:pt x="471" y="2774"/>
                  </a:cubicBezTo>
                  <a:lnTo>
                    <a:pt x="925" y="2774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2"/>
            <p:cNvSpPr/>
            <p:nvPr/>
          </p:nvSpPr>
          <p:spPr>
            <a:xfrm>
              <a:off x="1418388" y="3819975"/>
              <a:ext cx="300100" cy="103825"/>
            </a:xfrm>
            <a:custGeom>
              <a:avLst/>
              <a:gdLst/>
              <a:ahLst/>
              <a:cxnLst/>
              <a:rect l="l" t="t" r="r" b="b"/>
              <a:pathLst>
                <a:path w="12004" h="4153" extrusionOk="0">
                  <a:moveTo>
                    <a:pt x="2617" y="1"/>
                  </a:moveTo>
                  <a:cubicBezTo>
                    <a:pt x="1169" y="1"/>
                    <a:pt x="0" y="1170"/>
                    <a:pt x="0" y="2618"/>
                  </a:cubicBezTo>
                  <a:lnTo>
                    <a:pt x="0" y="3699"/>
                  </a:lnTo>
                  <a:cubicBezTo>
                    <a:pt x="0" y="3944"/>
                    <a:pt x="210" y="4153"/>
                    <a:pt x="454" y="4153"/>
                  </a:cubicBezTo>
                  <a:lnTo>
                    <a:pt x="11550" y="4153"/>
                  </a:lnTo>
                  <a:cubicBezTo>
                    <a:pt x="11794" y="4153"/>
                    <a:pt x="12003" y="3944"/>
                    <a:pt x="12003" y="3699"/>
                  </a:cubicBezTo>
                  <a:lnTo>
                    <a:pt x="12003" y="2618"/>
                  </a:lnTo>
                  <a:cubicBezTo>
                    <a:pt x="12003" y="1170"/>
                    <a:pt x="10834" y="1"/>
                    <a:pt x="9386" y="1"/>
                  </a:cubicBezTo>
                  <a:lnTo>
                    <a:pt x="8305" y="1"/>
                  </a:lnTo>
                  <a:lnTo>
                    <a:pt x="8305" y="926"/>
                  </a:lnTo>
                  <a:cubicBezTo>
                    <a:pt x="8305" y="2199"/>
                    <a:pt x="7275" y="3229"/>
                    <a:pt x="6002" y="3229"/>
                  </a:cubicBezTo>
                  <a:cubicBezTo>
                    <a:pt x="4728" y="3229"/>
                    <a:pt x="3699" y="2199"/>
                    <a:pt x="3699" y="926"/>
                  </a:cubicBezTo>
                  <a:lnTo>
                    <a:pt x="3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2"/>
            <p:cNvSpPr/>
            <p:nvPr/>
          </p:nvSpPr>
          <p:spPr>
            <a:xfrm>
              <a:off x="1441938" y="3554375"/>
              <a:ext cx="139600" cy="69350"/>
            </a:xfrm>
            <a:custGeom>
              <a:avLst/>
              <a:gdLst/>
              <a:ahLst/>
              <a:cxnLst/>
              <a:rect l="l" t="t" r="r" b="b"/>
              <a:pathLst>
                <a:path w="5584" h="2774" extrusionOk="0">
                  <a:moveTo>
                    <a:pt x="471" y="1"/>
                  </a:moveTo>
                  <a:cubicBezTo>
                    <a:pt x="210" y="1"/>
                    <a:pt x="0" y="210"/>
                    <a:pt x="0" y="471"/>
                  </a:cubicBezTo>
                  <a:lnTo>
                    <a:pt x="0" y="1518"/>
                  </a:lnTo>
                  <a:cubicBezTo>
                    <a:pt x="0" y="2216"/>
                    <a:pt x="559" y="2774"/>
                    <a:pt x="1257" y="2774"/>
                  </a:cubicBezTo>
                  <a:lnTo>
                    <a:pt x="5583" y="2774"/>
                  </a:lnTo>
                  <a:lnTo>
                    <a:pt x="55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22"/>
            <p:cNvSpPr/>
            <p:nvPr/>
          </p:nvSpPr>
          <p:spPr>
            <a:xfrm>
              <a:off x="1648213" y="3669950"/>
              <a:ext cx="58475" cy="92475"/>
            </a:xfrm>
            <a:custGeom>
              <a:avLst/>
              <a:gdLst/>
              <a:ahLst/>
              <a:cxnLst/>
              <a:rect l="l" t="t" r="r" b="b"/>
              <a:pathLst>
                <a:path w="2339" h="3699" extrusionOk="0">
                  <a:moveTo>
                    <a:pt x="1415" y="0"/>
                  </a:moveTo>
                  <a:lnTo>
                    <a:pt x="1415" y="1326"/>
                  </a:lnTo>
                  <a:lnTo>
                    <a:pt x="1415" y="1379"/>
                  </a:lnTo>
                  <a:lnTo>
                    <a:pt x="1415" y="2775"/>
                  </a:lnTo>
                  <a:lnTo>
                    <a:pt x="385" y="2775"/>
                  </a:lnTo>
                  <a:cubicBezTo>
                    <a:pt x="298" y="3106"/>
                    <a:pt x="175" y="3403"/>
                    <a:pt x="1" y="3699"/>
                  </a:cubicBezTo>
                  <a:lnTo>
                    <a:pt x="1885" y="3699"/>
                  </a:lnTo>
                  <a:cubicBezTo>
                    <a:pt x="2129" y="3699"/>
                    <a:pt x="2339" y="3490"/>
                    <a:pt x="2339" y="3229"/>
                  </a:cubicBezTo>
                  <a:lnTo>
                    <a:pt x="2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2"/>
            <p:cNvSpPr/>
            <p:nvPr/>
          </p:nvSpPr>
          <p:spPr>
            <a:xfrm>
              <a:off x="1475963" y="3646850"/>
              <a:ext cx="184950" cy="230725"/>
            </a:xfrm>
            <a:custGeom>
              <a:avLst/>
              <a:gdLst/>
              <a:ahLst/>
              <a:cxnLst/>
              <a:rect l="l" t="t" r="r" b="b"/>
              <a:pathLst>
                <a:path w="7398" h="9229" extrusionOk="0">
                  <a:moveTo>
                    <a:pt x="0" y="0"/>
                  </a:moveTo>
                  <a:lnTo>
                    <a:pt x="0" y="2774"/>
                  </a:lnTo>
                  <a:cubicBezTo>
                    <a:pt x="0" y="4327"/>
                    <a:pt x="959" y="5653"/>
                    <a:pt x="2320" y="6193"/>
                  </a:cubicBezTo>
                  <a:lnTo>
                    <a:pt x="2320" y="7851"/>
                  </a:lnTo>
                  <a:cubicBezTo>
                    <a:pt x="2320" y="8619"/>
                    <a:pt x="2931" y="9229"/>
                    <a:pt x="3699" y="9229"/>
                  </a:cubicBezTo>
                  <a:cubicBezTo>
                    <a:pt x="4466" y="9229"/>
                    <a:pt x="5076" y="8619"/>
                    <a:pt x="5076" y="7851"/>
                  </a:cubicBezTo>
                  <a:lnTo>
                    <a:pt x="5076" y="6193"/>
                  </a:lnTo>
                  <a:cubicBezTo>
                    <a:pt x="5844" y="5879"/>
                    <a:pt x="6490" y="5321"/>
                    <a:pt x="6891" y="4623"/>
                  </a:cubicBezTo>
                  <a:lnTo>
                    <a:pt x="3699" y="4623"/>
                  </a:lnTo>
                  <a:cubicBezTo>
                    <a:pt x="3436" y="4623"/>
                    <a:pt x="3227" y="4414"/>
                    <a:pt x="3227" y="4153"/>
                  </a:cubicBezTo>
                  <a:cubicBezTo>
                    <a:pt x="3227" y="3908"/>
                    <a:pt x="3436" y="3699"/>
                    <a:pt x="3699" y="3699"/>
                  </a:cubicBezTo>
                  <a:lnTo>
                    <a:pt x="7275" y="3699"/>
                  </a:lnTo>
                  <a:cubicBezTo>
                    <a:pt x="7344" y="3402"/>
                    <a:pt x="7397" y="3088"/>
                    <a:pt x="7397" y="2774"/>
                  </a:cubicBezTo>
                  <a:lnTo>
                    <a:pt x="7397" y="924"/>
                  </a:lnTo>
                  <a:lnTo>
                    <a:pt x="6716" y="924"/>
                  </a:lnTo>
                  <a:lnTo>
                    <a:pt x="5007" y="2617"/>
                  </a:lnTo>
                  <a:cubicBezTo>
                    <a:pt x="4913" y="2705"/>
                    <a:pt x="4800" y="2745"/>
                    <a:pt x="4690" y="2745"/>
                  </a:cubicBezTo>
                  <a:cubicBezTo>
                    <a:pt x="4451" y="2745"/>
                    <a:pt x="4222" y="2560"/>
                    <a:pt x="4222" y="2285"/>
                  </a:cubicBezTo>
                  <a:lnTo>
                    <a:pt x="42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2"/>
            <p:cNvSpPr/>
            <p:nvPr/>
          </p:nvSpPr>
          <p:spPr>
            <a:xfrm>
              <a:off x="1604613" y="3529950"/>
              <a:ext cx="207625" cy="146125"/>
            </a:xfrm>
            <a:custGeom>
              <a:avLst/>
              <a:gdLst/>
              <a:ahLst/>
              <a:cxnLst/>
              <a:rect l="l" t="t" r="r" b="b"/>
              <a:pathLst>
                <a:path w="8305" h="5845" extrusionOk="0">
                  <a:moveTo>
                    <a:pt x="0" y="1"/>
                  </a:moveTo>
                  <a:lnTo>
                    <a:pt x="0" y="5845"/>
                  </a:lnTo>
                  <a:lnTo>
                    <a:pt x="926" y="4937"/>
                  </a:lnTo>
                  <a:cubicBezTo>
                    <a:pt x="1100" y="4781"/>
                    <a:pt x="1326" y="4676"/>
                    <a:pt x="1570" y="4676"/>
                  </a:cubicBezTo>
                  <a:lnTo>
                    <a:pt x="8305" y="4676"/>
                  </a:lnTo>
                  <a:lnTo>
                    <a:pt x="8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4" name="Google Shape;884;p22"/>
          <p:cNvGrpSpPr/>
          <p:nvPr/>
        </p:nvGrpSpPr>
        <p:grpSpPr>
          <a:xfrm>
            <a:off x="883538" y="3244618"/>
            <a:ext cx="393850" cy="393875"/>
            <a:chOff x="1418388" y="2850425"/>
            <a:chExt cx="393850" cy="393875"/>
          </a:xfrm>
        </p:grpSpPr>
        <p:sp>
          <p:nvSpPr>
            <p:cNvPr id="885" name="Google Shape;885;p22"/>
            <p:cNvSpPr/>
            <p:nvPr/>
          </p:nvSpPr>
          <p:spPr>
            <a:xfrm>
              <a:off x="1615538" y="3071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2"/>
            <p:cNvSpPr/>
            <p:nvPr/>
          </p:nvSpPr>
          <p:spPr>
            <a:xfrm>
              <a:off x="1523063" y="2850425"/>
              <a:ext cx="184500" cy="221150"/>
            </a:xfrm>
            <a:custGeom>
              <a:avLst/>
              <a:gdLst/>
              <a:ahLst/>
              <a:cxnLst/>
              <a:rect l="l" t="t" r="r" b="b"/>
              <a:pathLst>
                <a:path w="7380" h="8846" extrusionOk="0">
                  <a:moveTo>
                    <a:pt x="2774" y="2652"/>
                  </a:moveTo>
                  <a:cubicBezTo>
                    <a:pt x="3018" y="2652"/>
                    <a:pt x="3227" y="2862"/>
                    <a:pt x="3227" y="3106"/>
                  </a:cubicBezTo>
                  <a:cubicBezTo>
                    <a:pt x="3227" y="3367"/>
                    <a:pt x="3018" y="3576"/>
                    <a:pt x="2774" y="3576"/>
                  </a:cubicBezTo>
                  <a:lnTo>
                    <a:pt x="1850" y="3576"/>
                  </a:lnTo>
                  <a:cubicBezTo>
                    <a:pt x="1587" y="3576"/>
                    <a:pt x="1378" y="3367"/>
                    <a:pt x="1378" y="3106"/>
                  </a:cubicBezTo>
                  <a:cubicBezTo>
                    <a:pt x="1378" y="2862"/>
                    <a:pt x="1587" y="2652"/>
                    <a:pt x="1850" y="2652"/>
                  </a:cubicBezTo>
                  <a:close/>
                  <a:moveTo>
                    <a:pt x="5530" y="2652"/>
                  </a:moveTo>
                  <a:cubicBezTo>
                    <a:pt x="5793" y="2652"/>
                    <a:pt x="6002" y="2862"/>
                    <a:pt x="6002" y="3106"/>
                  </a:cubicBezTo>
                  <a:cubicBezTo>
                    <a:pt x="6002" y="3367"/>
                    <a:pt x="5793" y="3576"/>
                    <a:pt x="5530" y="3576"/>
                  </a:cubicBezTo>
                  <a:lnTo>
                    <a:pt x="4623" y="3576"/>
                  </a:lnTo>
                  <a:cubicBezTo>
                    <a:pt x="4362" y="3576"/>
                    <a:pt x="4153" y="3367"/>
                    <a:pt x="4153" y="3106"/>
                  </a:cubicBezTo>
                  <a:cubicBezTo>
                    <a:pt x="4153" y="2862"/>
                    <a:pt x="4362" y="2652"/>
                    <a:pt x="4623" y="2652"/>
                  </a:cubicBezTo>
                  <a:close/>
                  <a:moveTo>
                    <a:pt x="5545" y="4958"/>
                  </a:moveTo>
                  <a:cubicBezTo>
                    <a:pt x="5639" y="4958"/>
                    <a:pt x="5733" y="4986"/>
                    <a:pt x="5809" y="5042"/>
                  </a:cubicBezTo>
                  <a:cubicBezTo>
                    <a:pt x="6019" y="5200"/>
                    <a:pt x="6054" y="5495"/>
                    <a:pt x="5914" y="5688"/>
                  </a:cubicBezTo>
                  <a:cubicBezTo>
                    <a:pt x="5603" y="6106"/>
                    <a:pt x="5114" y="6340"/>
                    <a:pt x="4612" y="6340"/>
                  </a:cubicBezTo>
                  <a:cubicBezTo>
                    <a:pt x="4299" y="6340"/>
                    <a:pt x="3981" y="6249"/>
                    <a:pt x="3699" y="6054"/>
                  </a:cubicBezTo>
                  <a:cubicBezTo>
                    <a:pt x="3410" y="6249"/>
                    <a:pt x="3090" y="6340"/>
                    <a:pt x="2778" y="6340"/>
                  </a:cubicBezTo>
                  <a:cubicBezTo>
                    <a:pt x="2277" y="6340"/>
                    <a:pt x="1794" y="6106"/>
                    <a:pt x="1483" y="5688"/>
                  </a:cubicBezTo>
                  <a:cubicBezTo>
                    <a:pt x="1326" y="5495"/>
                    <a:pt x="1361" y="5200"/>
                    <a:pt x="1571" y="5042"/>
                  </a:cubicBezTo>
                  <a:cubicBezTo>
                    <a:pt x="1654" y="4986"/>
                    <a:pt x="1749" y="4958"/>
                    <a:pt x="1843" y="4958"/>
                  </a:cubicBezTo>
                  <a:cubicBezTo>
                    <a:pt x="1984" y="4958"/>
                    <a:pt x="2122" y="5021"/>
                    <a:pt x="2215" y="5146"/>
                  </a:cubicBezTo>
                  <a:cubicBezTo>
                    <a:pt x="2355" y="5330"/>
                    <a:pt x="2564" y="5422"/>
                    <a:pt x="2772" y="5422"/>
                  </a:cubicBezTo>
                  <a:cubicBezTo>
                    <a:pt x="2979" y="5422"/>
                    <a:pt x="3184" y="5330"/>
                    <a:pt x="3315" y="5146"/>
                  </a:cubicBezTo>
                  <a:cubicBezTo>
                    <a:pt x="3411" y="5024"/>
                    <a:pt x="3550" y="4963"/>
                    <a:pt x="3690" y="4963"/>
                  </a:cubicBezTo>
                  <a:cubicBezTo>
                    <a:pt x="3830" y="4963"/>
                    <a:pt x="3969" y="5024"/>
                    <a:pt x="4065" y="5146"/>
                  </a:cubicBezTo>
                  <a:cubicBezTo>
                    <a:pt x="4204" y="5330"/>
                    <a:pt x="4409" y="5422"/>
                    <a:pt x="4615" y="5422"/>
                  </a:cubicBezTo>
                  <a:cubicBezTo>
                    <a:pt x="4820" y="5422"/>
                    <a:pt x="5025" y="5330"/>
                    <a:pt x="5164" y="5146"/>
                  </a:cubicBezTo>
                  <a:cubicBezTo>
                    <a:pt x="5258" y="5021"/>
                    <a:pt x="5403" y="4958"/>
                    <a:pt x="5545" y="4958"/>
                  </a:cubicBezTo>
                  <a:close/>
                  <a:moveTo>
                    <a:pt x="3699" y="1"/>
                  </a:moveTo>
                  <a:cubicBezTo>
                    <a:pt x="2408" y="1"/>
                    <a:pt x="1134" y="315"/>
                    <a:pt x="0" y="925"/>
                  </a:cubicBezTo>
                  <a:lnTo>
                    <a:pt x="0" y="943"/>
                  </a:lnTo>
                  <a:lnTo>
                    <a:pt x="0" y="4658"/>
                  </a:lnTo>
                  <a:cubicBezTo>
                    <a:pt x="0" y="6786"/>
                    <a:pt x="1587" y="8584"/>
                    <a:pt x="3699" y="8845"/>
                  </a:cubicBezTo>
                  <a:cubicBezTo>
                    <a:pt x="5793" y="8584"/>
                    <a:pt x="7379" y="6786"/>
                    <a:pt x="7379" y="4658"/>
                  </a:cubicBezTo>
                  <a:lnTo>
                    <a:pt x="7379" y="943"/>
                  </a:lnTo>
                  <a:cubicBezTo>
                    <a:pt x="6263" y="315"/>
                    <a:pt x="4972" y="1"/>
                    <a:pt x="3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22"/>
            <p:cNvSpPr/>
            <p:nvPr/>
          </p:nvSpPr>
          <p:spPr>
            <a:xfrm>
              <a:off x="1418388" y="2951625"/>
              <a:ext cx="393850" cy="292675"/>
            </a:xfrm>
            <a:custGeom>
              <a:avLst/>
              <a:gdLst/>
              <a:ahLst/>
              <a:cxnLst/>
              <a:rect l="l" t="t" r="r" b="b"/>
              <a:pathLst>
                <a:path w="15754" h="11707" extrusionOk="0">
                  <a:moveTo>
                    <a:pt x="8810" y="6612"/>
                  </a:moveTo>
                  <a:cubicBezTo>
                    <a:pt x="9054" y="6612"/>
                    <a:pt x="9264" y="6821"/>
                    <a:pt x="9264" y="7065"/>
                  </a:cubicBezTo>
                  <a:cubicBezTo>
                    <a:pt x="9264" y="7327"/>
                    <a:pt x="9054" y="7537"/>
                    <a:pt x="8810" y="7537"/>
                  </a:cubicBezTo>
                  <a:lnTo>
                    <a:pt x="4187" y="7537"/>
                  </a:lnTo>
                  <a:cubicBezTo>
                    <a:pt x="3925" y="7537"/>
                    <a:pt x="3716" y="7327"/>
                    <a:pt x="3716" y="7065"/>
                  </a:cubicBezTo>
                  <a:cubicBezTo>
                    <a:pt x="3716" y="6821"/>
                    <a:pt x="3925" y="6612"/>
                    <a:pt x="4187" y="6612"/>
                  </a:cubicBezTo>
                  <a:close/>
                  <a:moveTo>
                    <a:pt x="11566" y="6612"/>
                  </a:moveTo>
                  <a:cubicBezTo>
                    <a:pt x="11829" y="6612"/>
                    <a:pt x="12038" y="6821"/>
                    <a:pt x="12038" y="7065"/>
                  </a:cubicBezTo>
                  <a:cubicBezTo>
                    <a:pt x="12038" y="7327"/>
                    <a:pt x="11829" y="7537"/>
                    <a:pt x="11566" y="7537"/>
                  </a:cubicBezTo>
                  <a:lnTo>
                    <a:pt x="10643" y="7537"/>
                  </a:lnTo>
                  <a:cubicBezTo>
                    <a:pt x="10398" y="7537"/>
                    <a:pt x="10189" y="7327"/>
                    <a:pt x="10189" y="7065"/>
                  </a:cubicBezTo>
                  <a:cubicBezTo>
                    <a:pt x="10189" y="6821"/>
                    <a:pt x="10398" y="6612"/>
                    <a:pt x="10643" y="6612"/>
                  </a:cubicBezTo>
                  <a:close/>
                  <a:moveTo>
                    <a:pt x="3262" y="0"/>
                  </a:moveTo>
                  <a:cubicBezTo>
                    <a:pt x="1361" y="733"/>
                    <a:pt x="0" y="2582"/>
                    <a:pt x="0" y="4745"/>
                  </a:cubicBezTo>
                  <a:cubicBezTo>
                    <a:pt x="0" y="7013"/>
                    <a:pt x="1501" y="9002"/>
                    <a:pt x="3664" y="9630"/>
                  </a:cubicBezTo>
                  <a:lnTo>
                    <a:pt x="3664" y="11252"/>
                  </a:lnTo>
                  <a:cubicBezTo>
                    <a:pt x="3664" y="11523"/>
                    <a:pt x="3886" y="11706"/>
                    <a:pt x="4121" y="11706"/>
                  </a:cubicBezTo>
                  <a:cubicBezTo>
                    <a:pt x="4235" y="11706"/>
                    <a:pt x="4352" y="11663"/>
                    <a:pt x="4448" y="11566"/>
                  </a:cubicBezTo>
                  <a:lnTo>
                    <a:pt x="6193" y="9822"/>
                  </a:lnTo>
                  <a:lnTo>
                    <a:pt x="10677" y="9822"/>
                  </a:lnTo>
                  <a:cubicBezTo>
                    <a:pt x="13486" y="9822"/>
                    <a:pt x="15754" y="7554"/>
                    <a:pt x="15754" y="4745"/>
                  </a:cubicBezTo>
                  <a:cubicBezTo>
                    <a:pt x="15754" y="2582"/>
                    <a:pt x="14393" y="733"/>
                    <a:pt x="12492" y="0"/>
                  </a:cubicBezTo>
                  <a:lnTo>
                    <a:pt x="12492" y="610"/>
                  </a:lnTo>
                  <a:cubicBezTo>
                    <a:pt x="12492" y="3210"/>
                    <a:pt x="10555" y="5390"/>
                    <a:pt x="7991" y="5722"/>
                  </a:cubicBezTo>
                  <a:lnTo>
                    <a:pt x="7886" y="5739"/>
                  </a:lnTo>
                  <a:lnTo>
                    <a:pt x="7763" y="5722"/>
                  </a:lnTo>
                  <a:cubicBezTo>
                    <a:pt x="5199" y="5408"/>
                    <a:pt x="3262" y="3210"/>
                    <a:pt x="3262" y="610"/>
                  </a:cubicBezTo>
                  <a:lnTo>
                    <a:pt x="32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8" name="Google Shape;888;p22"/>
          <p:cNvGrpSpPr/>
          <p:nvPr/>
        </p:nvGrpSpPr>
        <p:grpSpPr>
          <a:xfrm>
            <a:off x="883538" y="1509306"/>
            <a:ext cx="393850" cy="346325"/>
            <a:chOff x="1418388" y="2194450"/>
            <a:chExt cx="393850" cy="346325"/>
          </a:xfrm>
        </p:grpSpPr>
        <p:sp>
          <p:nvSpPr>
            <p:cNvPr id="889" name="Google Shape;889;p22"/>
            <p:cNvSpPr/>
            <p:nvPr/>
          </p:nvSpPr>
          <p:spPr>
            <a:xfrm>
              <a:off x="1580638" y="24945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50"/>
                  </a:lnTo>
                  <a:lnTo>
                    <a:pt x="2774" y="1850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22"/>
            <p:cNvSpPr/>
            <p:nvPr/>
          </p:nvSpPr>
          <p:spPr>
            <a:xfrm>
              <a:off x="1673088" y="2494525"/>
              <a:ext cx="139150" cy="46250"/>
            </a:xfrm>
            <a:custGeom>
              <a:avLst/>
              <a:gdLst/>
              <a:ahLst/>
              <a:cxnLst/>
              <a:rect l="l" t="t" r="r" b="b"/>
              <a:pathLst>
                <a:path w="5566" h="1850" extrusionOk="0">
                  <a:moveTo>
                    <a:pt x="1" y="0"/>
                  </a:moveTo>
                  <a:lnTo>
                    <a:pt x="1" y="1850"/>
                  </a:lnTo>
                  <a:lnTo>
                    <a:pt x="4188" y="1850"/>
                  </a:lnTo>
                  <a:cubicBezTo>
                    <a:pt x="4956" y="1850"/>
                    <a:pt x="5566" y="1238"/>
                    <a:pt x="5566" y="471"/>
                  </a:cubicBezTo>
                  <a:lnTo>
                    <a:pt x="55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22"/>
            <p:cNvSpPr/>
            <p:nvPr/>
          </p:nvSpPr>
          <p:spPr>
            <a:xfrm>
              <a:off x="1418388" y="2494525"/>
              <a:ext cx="139125" cy="46250"/>
            </a:xfrm>
            <a:custGeom>
              <a:avLst/>
              <a:gdLst/>
              <a:ahLst/>
              <a:cxnLst/>
              <a:rect l="l" t="t" r="r" b="b"/>
              <a:pathLst>
                <a:path w="5565" h="1850" extrusionOk="0">
                  <a:moveTo>
                    <a:pt x="0" y="0"/>
                  </a:moveTo>
                  <a:lnTo>
                    <a:pt x="0" y="471"/>
                  </a:lnTo>
                  <a:cubicBezTo>
                    <a:pt x="0" y="1238"/>
                    <a:pt x="628" y="1850"/>
                    <a:pt x="1378" y="1850"/>
                  </a:cubicBezTo>
                  <a:lnTo>
                    <a:pt x="5565" y="1850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2"/>
            <p:cNvSpPr/>
            <p:nvPr/>
          </p:nvSpPr>
          <p:spPr>
            <a:xfrm>
              <a:off x="1418388" y="2310000"/>
              <a:ext cx="162275" cy="99475"/>
            </a:xfrm>
            <a:custGeom>
              <a:avLst/>
              <a:gdLst/>
              <a:ahLst/>
              <a:cxnLst/>
              <a:rect l="l" t="t" r="r" b="b"/>
              <a:pathLst>
                <a:path w="6491" h="3979" extrusionOk="0">
                  <a:moveTo>
                    <a:pt x="0" y="1"/>
                  </a:moveTo>
                  <a:lnTo>
                    <a:pt x="0" y="2776"/>
                  </a:lnTo>
                  <a:lnTo>
                    <a:pt x="5076" y="2776"/>
                  </a:lnTo>
                  <a:cubicBezTo>
                    <a:pt x="5199" y="2776"/>
                    <a:pt x="5321" y="2811"/>
                    <a:pt x="5409" y="2897"/>
                  </a:cubicBezTo>
                  <a:lnTo>
                    <a:pt x="6490" y="3979"/>
                  </a:lnTo>
                  <a:lnTo>
                    <a:pt x="6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22"/>
            <p:cNvSpPr/>
            <p:nvPr/>
          </p:nvSpPr>
          <p:spPr>
            <a:xfrm>
              <a:off x="1649963" y="2263775"/>
              <a:ext cx="162275" cy="99050"/>
            </a:xfrm>
            <a:custGeom>
              <a:avLst/>
              <a:gdLst/>
              <a:ahLst/>
              <a:cxnLst/>
              <a:rect l="l" t="t" r="r" b="b"/>
              <a:pathLst>
                <a:path w="6491" h="3962" extrusionOk="0">
                  <a:moveTo>
                    <a:pt x="1" y="1"/>
                  </a:moveTo>
                  <a:lnTo>
                    <a:pt x="1" y="3962"/>
                  </a:lnTo>
                  <a:lnTo>
                    <a:pt x="1065" y="2915"/>
                  </a:lnTo>
                  <a:cubicBezTo>
                    <a:pt x="1152" y="2827"/>
                    <a:pt x="1257" y="2775"/>
                    <a:pt x="1380" y="2775"/>
                  </a:cubicBezTo>
                  <a:lnTo>
                    <a:pt x="6491" y="2775"/>
                  </a:lnTo>
                  <a:lnTo>
                    <a:pt x="6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2"/>
            <p:cNvSpPr/>
            <p:nvPr/>
          </p:nvSpPr>
          <p:spPr>
            <a:xfrm>
              <a:off x="1442363" y="2194450"/>
              <a:ext cx="346325" cy="276975"/>
            </a:xfrm>
            <a:custGeom>
              <a:avLst/>
              <a:gdLst/>
              <a:ahLst/>
              <a:cxnLst/>
              <a:rect l="l" t="t" r="r" b="b"/>
              <a:pathLst>
                <a:path w="13853" h="11079" extrusionOk="0">
                  <a:moveTo>
                    <a:pt x="454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3699"/>
                  </a:lnTo>
                  <a:lnTo>
                    <a:pt x="6002" y="3699"/>
                  </a:lnTo>
                  <a:cubicBezTo>
                    <a:pt x="6246" y="3699"/>
                    <a:pt x="6455" y="3908"/>
                    <a:pt x="6455" y="4153"/>
                  </a:cubicBezTo>
                  <a:lnTo>
                    <a:pt x="6455" y="9701"/>
                  </a:lnTo>
                  <a:cubicBezTo>
                    <a:pt x="6455" y="9892"/>
                    <a:pt x="6351" y="10049"/>
                    <a:pt x="6176" y="10119"/>
                  </a:cubicBezTo>
                  <a:cubicBezTo>
                    <a:pt x="6124" y="10154"/>
                    <a:pt x="6055" y="10171"/>
                    <a:pt x="6002" y="10171"/>
                  </a:cubicBezTo>
                  <a:cubicBezTo>
                    <a:pt x="5880" y="10171"/>
                    <a:pt x="5757" y="10119"/>
                    <a:pt x="5671" y="10031"/>
                  </a:cubicBezTo>
                  <a:lnTo>
                    <a:pt x="3926" y="8322"/>
                  </a:lnTo>
                  <a:lnTo>
                    <a:pt x="0" y="8322"/>
                  </a:lnTo>
                  <a:lnTo>
                    <a:pt x="0" y="11078"/>
                  </a:lnTo>
                  <a:lnTo>
                    <a:pt x="13852" y="11078"/>
                  </a:lnTo>
                  <a:lnTo>
                    <a:pt x="13852" y="6472"/>
                  </a:lnTo>
                  <a:lnTo>
                    <a:pt x="9875" y="6472"/>
                  </a:lnTo>
                  <a:lnTo>
                    <a:pt x="8165" y="8182"/>
                  </a:lnTo>
                  <a:cubicBezTo>
                    <a:pt x="8078" y="8270"/>
                    <a:pt x="7956" y="8322"/>
                    <a:pt x="7851" y="8322"/>
                  </a:cubicBezTo>
                  <a:cubicBezTo>
                    <a:pt x="7781" y="8322"/>
                    <a:pt x="7730" y="8305"/>
                    <a:pt x="7660" y="8287"/>
                  </a:cubicBezTo>
                  <a:cubicBezTo>
                    <a:pt x="7502" y="8217"/>
                    <a:pt x="7381" y="8042"/>
                    <a:pt x="7381" y="7851"/>
                  </a:cubicBezTo>
                  <a:lnTo>
                    <a:pt x="7381" y="2320"/>
                  </a:lnTo>
                  <a:cubicBezTo>
                    <a:pt x="7381" y="2059"/>
                    <a:pt x="7590" y="1850"/>
                    <a:pt x="7851" y="1850"/>
                  </a:cubicBezTo>
                  <a:lnTo>
                    <a:pt x="13852" y="1850"/>
                  </a:lnTo>
                  <a:lnTo>
                    <a:pt x="13852" y="471"/>
                  </a:lnTo>
                  <a:cubicBezTo>
                    <a:pt x="13852" y="210"/>
                    <a:pt x="13643" y="0"/>
                    <a:pt x="13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"/>
          <p:cNvSpPr/>
          <p:nvPr/>
        </p:nvSpPr>
        <p:spPr>
          <a:xfrm flipH="1">
            <a:off x="4653438" y="1450410"/>
            <a:ext cx="3164513" cy="629907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"/>
          <p:cNvSpPr/>
          <p:nvPr/>
        </p:nvSpPr>
        <p:spPr>
          <a:xfrm flipH="1">
            <a:off x="4653438" y="2512079"/>
            <a:ext cx="3164513" cy="629907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"/>
          <p:cNvSpPr/>
          <p:nvPr/>
        </p:nvSpPr>
        <p:spPr>
          <a:xfrm>
            <a:off x="1418163" y="1450410"/>
            <a:ext cx="3164513" cy="629907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2"/>
          <p:cNvSpPr/>
          <p:nvPr/>
        </p:nvSpPr>
        <p:spPr>
          <a:xfrm rot="-2700000">
            <a:off x="761762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"/>
          <p:cNvSpPr txBox="1">
            <a:spLocks noGrp="1"/>
          </p:cNvSpPr>
          <p:nvPr>
            <p:ph type="subTitle" idx="8"/>
          </p:nvPr>
        </p:nvSpPr>
        <p:spPr>
          <a:xfrm flipH="1">
            <a:off x="4521950" y="1520586"/>
            <a:ext cx="2929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System Architecture</a:t>
            </a:r>
            <a:endParaRPr sz="1800"/>
          </a:p>
        </p:txBody>
      </p:sp>
      <p:sp>
        <p:nvSpPr>
          <p:cNvPr id="256" name="Google Shape;256;p2"/>
          <p:cNvSpPr txBox="1">
            <a:spLocks noGrp="1"/>
          </p:cNvSpPr>
          <p:nvPr>
            <p:ph type="subTitle" idx="2"/>
          </p:nvPr>
        </p:nvSpPr>
        <p:spPr>
          <a:xfrm>
            <a:off x="1692250" y="1520586"/>
            <a:ext cx="2929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57" name="Google Shape;257;p2"/>
          <p:cNvSpPr txBox="1">
            <a:spLocks noGrp="1"/>
          </p:cNvSpPr>
          <p:nvPr>
            <p:ph type="title" idx="3"/>
          </p:nvPr>
        </p:nvSpPr>
        <p:spPr>
          <a:xfrm>
            <a:off x="643800" y="1284916"/>
            <a:ext cx="1226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8" name="Google Shape;258;p2"/>
          <p:cNvSpPr txBox="1">
            <a:spLocks noGrp="1"/>
          </p:cNvSpPr>
          <p:nvPr>
            <p:ph type="title" idx="9"/>
          </p:nvPr>
        </p:nvSpPr>
        <p:spPr>
          <a:xfrm flipH="1">
            <a:off x="7273500" y="1284916"/>
            <a:ext cx="1226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9" name="Google Shape;259;p2"/>
          <p:cNvSpPr/>
          <p:nvPr/>
        </p:nvSpPr>
        <p:spPr>
          <a:xfrm>
            <a:off x="1418163" y="2512079"/>
            <a:ext cx="3164513" cy="629907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"/>
          <p:cNvSpPr txBox="1">
            <a:spLocks noGrp="1"/>
          </p:cNvSpPr>
          <p:nvPr>
            <p:ph type="subTitle" idx="5"/>
          </p:nvPr>
        </p:nvSpPr>
        <p:spPr>
          <a:xfrm>
            <a:off x="1692250" y="2636135"/>
            <a:ext cx="2829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/>
              <a:t>Server-Side Implementation</a:t>
            </a:r>
            <a:endParaRPr sz="1400"/>
          </a:p>
        </p:txBody>
      </p:sp>
      <p:sp>
        <p:nvSpPr>
          <p:cNvPr id="261" name="Google Shape;261;p2"/>
          <p:cNvSpPr txBox="1">
            <a:spLocks noGrp="1"/>
          </p:cNvSpPr>
          <p:nvPr>
            <p:ph type="title" idx="6"/>
          </p:nvPr>
        </p:nvSpPr>
        <p:spPr>
          <a:xfrm>
            <a:off x="643800" y="2340260"/>
            <a:ext cx="1226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2" name="Google Shape;262;p2"/>
          <p:cNvSpPr txBox="1">
            <a:spLocks noGrp="1"/>
          </p:cNvSpPr>
          <p:nvPr>
            <p:ph type="subTitle" idx="14"/>
          </p:nvPr>
        </p:nvSpPr>
        <p:spPr>
          <a:xfrm flipH="1">
            <a:off x="4521950" y="2636135"/>
            <a:ext cx="2929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/>
              <a:t>Client-Side Implementation</a:t>
            </a:r>
            <a:endParaRPr sz="1400"/>
          </a:p>
        </p:txBody>
      </p:sp>
      <p:sp>
        <p:nvSpPr>
          <p:cNvPr id="263" name="Google Shape;263;p2"/>
          <p:cNvSpPr txBox="1">
            <a:spLocks noGrp="1"/>
          </p:cNvSpPr>
          <p:nvPr>
            <p:ph type="title" idx="15"/>
          </p:nvPr>
        </p:nvSpPr>
        <p:spPr>
          <a:xfrm flipH="1">
            <a:off x="7273500" y="2340260"/>
            <a:ext cx="1226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64" name="Google Shape;264;p2"/>
          <p:cNvGrpSpPr/>
          <p:nvPr/>
        </p:nvGrpSpPr>
        <p:grpSpPr>
          <a:xfrm>
            <a:off x="7526973" y="530839"/>
            <a:ext cx="897017" cy="324596"/>
            <a:chOff x="7526973" y="530839"/>
            <a:chExt cx="897017" cy="324596"/>
          </a:xfrm>
        </p:grpSpPr>
        <p:grpSp>
          <p:nvGrpSpPr>
            <p:cNvPr id="265" name="Google Shape;265;p2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266" name="Google Shape;266;p2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8" name="Google Shape;268;p2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269" name="Google Shape;269;p2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3" name="Google Shape;273;p2"/>
          <p:cNvSpPr/>
          <p:nvPr/>
        </p:nvSpPr>
        <p:spPr>
          <a:xfrm flipH="1">
            <a:off x="4653438" y="3561098"/>
            <a:ext cx="3164513" cy="629907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"/>
          <p:cNvSpPr/>
          <p:nvPr/>
        </p:nvSpPr>
        <p:spPr>
          <a:xfrm>
            <a:off x="1418163" y="3561098"/>
            <a:ext cx="3164513" cy="629907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"/>
          <p:cNvSpPr txBox="1"/>
          <p:nvPr/>
        </p:nvSpPr>
        <p:spPr>
          <a:xfrm flipH="1">
            <a:off x="4521950" y="3556523"/>
            <a:ext cx="2929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Data Structures and Algorithms</a:t>
            </a:r>
            <a:endParaRPr/>
          </a:p>
        </p:txBody>
      </p:sp>
      <p:sp>
        <p:nvSpPr>
          <p:cNvPr id="276" name="Google Shape;276;p2"/>
          <p:cNvSpPr txBox="1"/>
          <p:nvPr/>
        </p:nvSpPr>
        <p:spPr>
          <a:xfrm>
            <a:off x="1692250" y="3664996"/>
            <a:ext cx="2929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Client Usage Examples</a:t>
            </a:r>
            <a:endParaRPr/>
          </a:p>
        </p:txBody>
      </p:sp>
      <p:sp>
        <p:nvSpPr>
          <p:cNvPr id="277" name="Google Shape;277;p2"/>
          <p:cNvSpPr txBox="1"/>
          <p:nvPr/>
        </p:nvSpPr>
        <p:spPr>
          <a:xfrm>
            <a:off x="643800" y="3395604"/>
            <a:ext cx="1226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Lexend Deca"/>
              <a:buNone/>
            </a:pPr>
            <a:r>
              <a:rPr lang="en" sz="3600" b="1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05</a:t>
            </a:r>
            <a:endParaRPr/>
          </a:p>
        </p:txBody>
      </p:sp>
      <p:sp>
        <p:nvSpPr>
          <p:cNvPr id="278" name="Google Shape;278;p2"/>
          <p:cNvSpPr txBox="1"/>
          <p:nvPr/>
        </p:nvSpPr>
        <p:spPr>
          <a:xfrm flipH="1">
            <a:off x="7273500" y="3395604"/>
            <a:ext cx="1226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Lexend Deca"/>
              <a:buNone/>
            </a:pPr>
            <a:r>
              <a:rPr lang="en" sz="3600" b="1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06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3"/>
          <p:cNvSpPr/>
          <p:nvPr/>
        </p:nvSpPr>
        <p:spPr>
          <a:xfrm flipH="1">
            <a:off x="5883336" y="3884350"/>
            <a:ext cx="2540679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23"/>
          <p:cNvSpPr/>
          <p:nvPr/>
        </p:nvSpPr>
        <p:spPr>
          <a:xfrm flipH="1">
            <a:off x="3301675" y="3884350"/>
            <a:ext cx="2540679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23"/>
          <p:cNvSpPr/>
          <p:nvPr/>
        </p:nvSpPr>
        <p:spPr>
          <a:xfrm flipH="1">
            <a:off x="720000" y="3884350"/>
            <a:ext cx="2540679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23"/>
          <p:cNvSpPr/>
          <p:nvPr/>
        </p:nvSpPr>
        <p:spPr>
          <a:xfrm flipH="1">
            <a:off x="5883336" y="2130775"/>
            <a:ext cx="2540679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23"/>
          <p:cNvSpPr/>
          <p:nvPr/>
        </p:nvSpPr>
        <p:spPr>
          <a:xfrm flipH="1">
            <a:off x="3301675" y="2130775"/>
            <a:ext cx="2540679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23"/>
          <p:cNvSpPr/>
          <p:nvPr/>
        </p:nvSpPr>
        <p:spPr>
          <a:xfrm flipH="1">
            <a:off x="720000" y="2130775"/>
            <a:ext cx="2540679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23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56765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</a:rPr>
              <a:t>Potential Improvements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6" name="Google Shape;906;p23"/>
          <p:cNvSpPr txBox="1">
            <a:spLocks noGrp="1"/>
          </p:cNvSpPr>
          <p:nvPr>
            <p:ph type="subTitle" idx="1"/>
          </p:nvPr>
        </p:nvSpPr>
        <p:spPr>
          <a:xfrm>
            <a:off x="734575" y="2811896"/>
            <a:ext cx="2483700" cy="816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Persisting messages to a database would allow for message retrieval after the server restarts.</a:t>
            </a:r>
            <a:endParaRPr sz="1200"/>
          </a:p>
        </p:txBody>
      </p:sp>
      <p:sp>
        <p:nvSpPr>
          <p:cNvPr id="907" name="Google Shape;907;p23"/>
          <p:cNvSpPr txBox="1">
            <a:spLocks noGrp="1"/>
          </p:cNvSpPr>
          <p:nvPr>
            <p:ph type="subTitle" idx="2"/>
          </p:nvPr>
        </p:nvSpPr>
        <p:spPr>
          <a:xfrm>
            <a:off x="769775" y="3926800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/>
              <a:t>Message Persistence</a:t>
            </a:r>
            <a:endParaRPr sz="1400"/>
          </a:p>
        </p:txBody>
      </p:sp>
      <p:sp>
        <p:nvSpPr>
          <p:cNvPr id="908" name="Google Shape;908;p23"/>
          <p:cNvSpPr txBox="1">
            <a:spLocks noGrp="1"/>
          </p:cNvSpPr>
          <p:nvPr>
            <p:ph type="subTitle" idx="3"/>
          </p:nvPr>
        </p:nvSpPr>
        <p:spPr>
          <a:xfrm>
            <a:off x="3330150" y="2688543"/>
            <a:ext cx="2483700" cy="100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100"/>
              <a:t>Downloaded files are saved in a local "downloads" directory. A more sophisticated file management system could be implemented.</a:t>
            </a:r>
            <a:endParaRPr sz="1100"/>
          </a:p>
        </p:txBody>
      </p:sp>
      <p:sp>
        <p:nvSpPr>
          <p:cNvPr id="909" name="Google Shape;909;p23"/>
          <p:cNvSpPr txBox="1">
            <a:spLocks noGrp="1"/>
          </p:cNvSpPr>
          <p:nvPr>
            <p:ph type="subTitle" idx="4"/>
          </p:nvPr>
        </p:nvSpPr>
        <p:spPr>
          <a:xfrm>
            <a:off x="3330138" y="3926800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File Storage</a:t>
            </a:r>
            <a:endParaRPr/>
          </a:p>
        </p:txBody>
      </p:sp>
      <p:sp>
        <p:nvSpPr>
          <p:cNvPr id="910" name="Google Shape;910;p23"/>
          <p:cNvSpPr txBox="1">
            <a:spLocks noGrp="1"/>
          </p:cNvSpPr>
          <p:nvPr>
            <p:ph type="subTitle" idx="5"/>
          </p:nvPr>
        </p:nvSpPr>
        <p:spPr>
          <a:xfrm>
            <a:off x="5927450" y="2799506"/>
            <a:ext cx="2483700" cy="89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100"/>
              <a:t>A more robust protocol could be defined for communication to handle various scenarios and data types more effectively.</a:t>
            </a:r>
            <a:endParaRPr sz="1100"/>
          </a:p>
        </p:txBody>
      </p:sp>
      <p:sp>
        <p:nvSpPr>
          <p:cNvPr id="911" name="Google Shape;911;p23"/>
          <p:cNvSpPr txBox="1">
            <a:spLocks noGrp="1"/>
          </p:cNvSpPr>
          <p:nvPr>
            <p:ph type="subTitle" idx="6"/>
          </p:nvPr>
        </p:nvSpPr>
        <p:spPr>
          <a:xfrm>
            <a:off x="5925750" y="3926800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Protocol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912" name="Google Shape;912;p23"/>
          <p:cNvSpPr txBox="1">
            <a:spLocks noGrp="1"/>
          </p:cNvSpPr>
          <p:nvPr>
            <p:ph type="subTitle" idx="7"/>
          </p:nvPr>
        </p:nvSpPr>
        <p:spPr>
          <a:xfrm>
            <a:off x="734575" y="1118132"/>
            <a:ext cx="2483700" cy="756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/>
              <a:t>The code could benefit from more robust error handling</a:t>
            </a:r>
            <a:endParaRPr sz="1400"/>
          </a:p>
        </p:txBody>
      </p:sp>
      <p:sp>
        <p:nvSpPr>
          <p:cNvPr id="913" name="Google Shape;913;p23"/>
          <p:cNvSpPr txBox="1">
            <a:spLocks noGrp="1"/>
          </p:cNvSpPr>
          <p:nvPr>
            <p:ph type="subTitle" idx="8"/>
          </p:nvPr>
        </p:nvSpPr>
        <p:spPr>
          <a:xfrm>
            <a:off x="769775" y="2186850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Error Handling</a:t>
            </a:r>
            <a:endParaRPr/>
          </a:p>
        </p:txBody>
      </p:sp>
      <p:sp>
        <p:nvSpPr>
          <p:cNvPr id="914" name="Google Shape;914;p23"/>
          <p:cNvSpPr txBox="1">
            <a:spLocks noGrp="1"/>
          </p:cNvSpPr>
          <p:nvPr>
            <p:ph type="subTitle" idx="9"/>
          </p:nvPr>
        </p:nvSpPr>
        <p:spPr>
          <a:xfrm>
            <a:off x="3331013" y="1191592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For a large number of users, the server's architecture might need to be optimized</a:t>
            </a:r>
            <a:endParaRPr sz="1200"/>
          </a:p>
        </p:txBody>
      </p:sp>
      <p:sp>
        <p:nvSpPr>
          <p:cNvPr id="915" name="Google Shape;915;p23"/>
          <p:cNvSpPr txBox="1">
            <a:spLocks noGrp="1"/>
          </p:cNvSpPr>
          <p:nvPr>
            <p:ph type="subTitle" idx="13"/>
          </p:nvPr>
        </p:nvSpPr>
        <p:spPr>
          <a:xfrm>
            <a:off x="3330138" y="2186850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Scalability</a:t>
            </a:r>
            <a:endParaRPr/>
          </a:p>
        </p:txBody>
      </p:sp>
      <p:sp>
        <p:nvSpPr>
          <p:cNvPr id="916" name="Google Shape;916;p23"/>
          <p:cNvSpPr txBox="1">
            <a:spLocks noGrp="1"/>
          </p:cNvSpPr>
          <p:nvPr>
            <p:ph type="subTitle" idx="14"/>
          </p:nvPr>
        </p:nvSpPr>
        <p:spPr>
          <a:xfrm>
            <a:off x="5927450" y="1092967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100"/>
              <a:t>The current implementation lacks security features. Adding these would be essential for a production system.</a:t>
            </a:r>
            <a:endParaRPr sz="1100"/>
          </a:p>
        </p:txBody>
      </p:sp>
      <p:sp>
        <p:nvSpPr>
          <p:cNvPr id="917" name="Google Shape;917;p23"/>
          <p:cNvSpPr txBox="1">
            <a:spLocks noGrp="1"/>
          </p:cNvSpPr>
          <p:nvPr>
            <p:ph type="subTitle" idx="15"/>
          </p:nvPr>
        </p:nvSpPr>
        <p:spPr>
          <a:xfrm>
            <a:off x="5925750" y="2186850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Security</a:t>
            </a:r>
            <a:endParaRPr/>
          </a:p>
        </p:txBody>
      </p:sp>
      <p:grpSp>
        <p:nvGrpSpPr>
          <p:cNvPr id="918" name="Google Shape;918;p23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919" name="Google Shape;919;p23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920" name="Google Shape;920;p23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23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2" name="Google Shape;922;p23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3" name="Google Shape;923;p23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924" name="Google Shape;924;p23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23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23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23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28" name="Google Shape;928;p23"/>
          <p:cNvSpPr txBox="1"/>
          <p:nvPr/>
        </p:nvSpPr>
        <p:spPr>
          <a:xfrm>
            <a:off x="720125" y="359363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11:32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29" name="Google Shape;929;p23"/>
          <p:cNvSpPr txBox="1"/>
          <p:nvPr/>
        </p:nvSpPr>
        <p:spPr>
          <a:xfrm>
            <a:off x="3301725" y="359363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11:54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30" name="Google Shape;930;p23"/>
          <p:cNvSpPr txBox="1"/>
          <p:nvPr/>
        </p:nvSpPr>
        <p:spPr>
          <a:xfrm>
            <a:off x="5883350" y="359363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11:34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31" name="Google Shape;931;p23"/>
          <p:cNvSpPr txBox="1"/>
          <p:nvPr/>
        </p:nvSpPr>
        <p:spPr>
          <a:xfrm>
            <a:off x="720125" y="1830863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11:30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32" name="Google Shape;932;p23"/>
          <p:cNvSpPr txBox="1"/>
          <p:nvPr/>
        </p:nvSpPr>
        <p:spPr>
          <a:xfrm>
            <a:off x="3301725" y="1830863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11:10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33" name="Google Shape;933;p23"/>
          <p:cNvSpPr txBox="1"/>
          <p:nvPr/>
        </p:nvSpPr>
        <p:spPr>
          <a:xfrm>
            <a:off x="5883350" y="1830863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11:39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5"/>
          <p:cNvSpPr txBox="1">
            <a:spLocks noGrp="1"/>
          </p:cNvSpPr>
          <p:nvPr>
            <p:ph type="subTitle" idx="1"/>
          </p:nvPr>
        </p:nvSpPr>
        <p:spPr>
          <a:xfrm flipH="1">
            <a:off x="200878" y="1224005"/>
            <a:ext cx="8742244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 dirty="0"/>
              <a:t>The user enters the </a:t>
            </a:r>
            <a:r>
              <a:rPr lang="en" sz="1400" dirty="0">
                <a:solidFill>
                  <a:schemeClr val="lt2"/>
                </a:solidFill>
              </a:rPr>
              <a:t>/help </a:t>
            </a:r>
            <a:r>
              <a:rPr lang="en" sz="1400" dirty="0"/>
              <a:t>command to see a list of available commands supported by the server.</a:t>
            </a:r>
            <a:endParaRPr sz="1400" dirty="0"/>
          </a:p>
        </p:txBody>
      </p:sp>
      <p:grpSp>
        <p:nvGrpSpPr>
          <p:cNvPr id="606" name="Google Shape;606;p15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607" name="Google Shape;607;p15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608" name="Google Shape;608;p15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15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0" name="Google Shape;610;p15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1" name="Google Shape;611;p15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612" name="Google Shape;612;p15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15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15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6" name="Google Shape;616;p15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617" name="Google Shape;617;p15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5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5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5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p15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625" name="Google Shape;625;p15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9" name="Google Shape;629;p15"/>
          <p:cNvSpPr txBox="1"/>
          <p:nvPr/>
        </p:nvSpPr>
        <p:spPr>
          <a:xfrm>
            <a:off x="1118706" y="446150"/>
            <a:ext cx="4693276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5.2. Viewing Available Commands</a:t>
            </a:r>
            <a:endParaRPr sz="2000" b="1" i="0" u="none" strike="noStrike" cap="none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30" name="Google Shape;630;p15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" name="Google Shape;605;p15">
            <a:extLst>
              <a:ext uri="{FF2B5EF4-FFF2-40B4-BE49-F238E27FC236}">
                <a16:creationId xmlns:a16="http://schemas.microsoft.com/office/drawing/2014/main" id="{43407D73-B77F-B5ED-EC95-47976B73F6AA}"/>
              </a:ext>
            </a:extLst>
          </p:cNvPr>
          <p:cNvSpPr txBox="1">
            <a:spLocks/>
          </p:cNvSpPr>
          <p:nvPr/>
        </p:nvSpPr>
        <p:spPr>
          <a:xfrm flipH="1">
            <a:off x="0" y="3354807"/>
            <a:ext cx="1898087" cy="63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-US" sz="1400" dirty="0"/>
              <a:t>Outside the room</a:t>
            </a:r>
          </a:p>
          <a:p>
            <a:pPr marL="0" indent="0" algn="ctr"/>
            <a:r>
              <a:rPr lang="en-US" sz="1400" dirty="0"/>
              <a:t>(menu)</a:t>
            </a:r>
          </a:p>
        </p:txBody>
      </p:sp>
      <p:sp>
        <p:nvSpPr>
          <p:cNvPr id="3" name="Google Shape;605;p15">
            <a:extLst>
              <a:ext uri="{FF2B5EF4-FFF2-40B4-BE49-F238E27FC236}">
                <a16:creationId xmlns:a16="http://schemas.microsoft.com/office/drawing/2014/main" id="{6E529B8C-F0B9-98D7-C4D2-849FF8CF6467}"/>
              </a:ext>
            </a:extLst>
          </p:cNvPr>
          <p:cNvSpPr txBox="1">
            <a:spLocks/>
          </p:cNvSpPr>
          <p:nvPr/>
        </p:nvSpPr>
        <p:spPr>
          <a:xfrm flipH="1">
            <a:off x="1" y="1864238"/>
            <a:ext cx="1898087" cy="63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-US" sz="1400" dirty="0"/>
              <a:t>Inside the room</a:t>
            </a:r>
          </a:p>
          <a:p>
            <a:pPr marL="0" indent="0" algn="ctr"/>
            <a:r>
              <a:rPr lang="en-US" sz="1400" dirty="0"/>
              <a:t>(chat)</a:t>
            </a:r>
          </a:p>
        </p:txBody>
      </p:sp>
      <p:sp>
        <p:nvSpPr>
          <p:cNvPr id="4" name="Google Shape;605;p15">
            <a:extLst>
              <a:ext uri="{FF2B5EF4-FFF2-40B4-BE49-F238E27FC236}">
                <a16:creationId xmlns:a16="http://schemas.microsoft.com/office/drawing/2014/main" id="{B7ABD9E4-6C32-EB28-040C-EA6D059897BC}"/>
              </a:ext>
            </a:extLst>
          </p:cNvPr>
          <p:cNvSpPr txBox="1">
            <a:spLocks/>
          </p:cNvSpPr>
          <p:nvPr/>
        </p:nvSpPr>
        <p:spPr>
          <a:xfrm flipH="1">
            <a:off x="4447301" y="1864238"/>
            <a:ext cx="1898087" cy="63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-US" sz="1400" dirty="0"/>
              <a:t>Send/receive Files</a:t>
            </a:r>
          </a:p>
        </p:txBody>
      </p:sp>
      <p:sp>
        <p:nvSpPr>
          <p:cNvPr id="5" name="Google Shape;605;p15">
            <a:extLst>
              <a:ext uri="{FF2B5EF4-FFF2-40B4-BE49-F238E27FC236}">
                <a16:creationId xmlns:a16="http://schemas.microsoft.com/office/drawing/2014/main" id="{0A57E140-1865-6B15-463B-B2BFDC1B123D}"/>
              </a:ext>
            </a:extLst>
          </p:cNvPr>
          <p:cNvSpPr txBox="1">
            <a:spLocks/>
          </p:cNvSpPr>
          <p:nvPr/>
        </p:nvSpPr>
        <p:spPr>
          <a:xfrm flipH="1">
            <a:off x="4447301" y="3354805"/>
            <a:ext cx="1898087" cy="63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-US" sz="1400" dirty="0"/>
              <a:t>Friends Management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CA5EDF-3FF6-152C-78B9-67047BF5E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087" y="3162784"/>
            <a:ext cx="2424531" cy="10228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106C9B-503B-3F32-6DB6-16907448B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087" y="1699348"/>
            <a:ext cx="2424531" cy="11999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2714EE-B189-2D84-057A-E17F6157A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388" y="1686901"/>
            <a:ext cx="2424531" cy="12122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43AB65-CF2B-5531-AE65-2EC534085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387" y="3372393"/>
            <a:ext cx="2424532" cy="5937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5"/>
          <p:cNvSpPr/>
          <p:nvPr/>
        </p:nvSpPr>
        <p:spPr>
          <a:xfrm>
            <a:off x="801575" y="1331375"/>
            <a:ext cx="747000" cy="74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999" name="Google Shape;999;p25"/>
          <p:cNvSpPr/>
          <p:nvPr/>
        </p:nvSpPr>
        <p:spPr>
          <a:xfrm>
            <a:off x="801575" y="2679600"/>
            <a:ext cx="747000" cy="74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1000" name="Google Shape;1000;p25"/>
          <p:cNvSpPr/>
          <p:nvPr/>
        </p:nvSpPr>
        <p:spPr>
          <a:xfrm>
            <a:off x="7547375" y="2017000"/>
            <a:ext cx="747000" cy="74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1001" name="Google Shape;1001;p25"/>
          <p:cNvSpPr/>
          <p:nvPr/>
        </p:nvSpPr>
        <p:spPr>
          <a:xfrm>
            <a:off x="7547375" y="3326850"/>
            <a:ext cx="747000" cy="74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1002" name="Google Shape;1002;p25"/>
          <p:cNvSpPr/>
          <p:nvPr/>
        </p:nvSpPr>
        <p:spPr>
          <a:xfrm flipH="1">
            <a:off x="4696164" y="3450176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25"/>
          <p:cNvSpPr/>
          <p:nvPr/>
        </p:nvSpPr>
        <p:spPr>
          <a:xfrm flipH="1">
            <a:off x="4696164" y="2115251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25"/>
          <p:cNvSpPr/>
          <p:nvPr/>
        </p:nvSpPr>
        <p:spPr>
          <a:xfrm>
            <a:off x="1652701" y="2777851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25"/>
          <p:cNvSpPr/>
          <p:nvPr/>
        </p:nvSpPr>
        <p:spPr>
          <a:xfrm>
            <a:off x="1652701" y="1447451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25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</a:rPr>
              <a:t>Product overview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7" name="Google Shape;1007;p25"/>
          <p:cNvSpPr txBox="1">
            <a:spLocks noGrp="1"/>
          </p:cNvSpPr>
          <p:nvPr>
            <p:ph type="subTitle" idx="1"/>
          </p:nvPr>
        </p:nvSpPr>
        <p:spPr>
          <a:xfrm>
            <a:off x="1922694" y="1954300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008" name="Google Shape;1008;p25"/>
          <p:cNvSpPr txBox="1">
            <a:spLocks noGrp="1"/>
          </p:cNvSpPr>
          <p:nvPr>
            <p:ph type="subTitle" idx="2"/>
          </p:nvPr>
        </p:nvSpPr>
        <p:spPr>
          <a:xfrm>
            <a:off x="4724399" y="2595813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009" name="Google Shape;1009;p25"/>
          <p:cNvSpPr txBox="1">
            <a:spLocks noGrp="1"/>
          </p:cNvSpPr>
          <p:nvPr>
            <p:ph type="subTitle" idx="3"/>
          </p:nvPr>
        </p:nvSpPr>
        <p:spPr>
          <a:xfrm>
            <a:off x="1922696" y="1485325"/>
            <a:ext cx="22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Mercury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0" name="Google Shape;1010;p25"/>
          <p:cNvSpPr txBox="1">
            <a:spLocks noGrp="1"/>
          </p:cNvSpPr>
          <p:nvPr>
            <p:ph type="subTitle" idx="4"/>
          </p:nvPr>
        </p:nvSpPr>
        <p:spPr>
          <a:xfrm>
            <a:off x="4724399" y="2126833"/>
            <a:ext cx="208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 Neptune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1" name="Google Shape;1011;p25"/>
          <p:cNvSpPr txBox="1">
            <a:spLocks noGrp="1"/>
          </p:cNvSpPr>
          <p:nvPr>
            <p:ph type="subTitle" idx="5"/>
          </p:nvPr>
        </p:nvSpPr>
        <p:spPr>
          <a:xfrm>
            <a:off x="1922694" y="3285900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012" name="Google Shape;1012;p25"/>
          <p:cNvSpPr txBox="1">
            <a:spLocks noGrp="1"/>
          </p:cNvSpPr>
          <p:nvPr>
            <p:ph type="subTitle" idx="6"/>
          </p:nvPr>
        </p:nvSpPr>
        <p:spPr>
          <a:xfrm>
            <a:off x="1922696" y="2816925"/>
            <a:ext cx="22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Venus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3" name="Google Shape;1013;p25"/>
          <p:cNvSpPr txBox="1">
            <a:spLocks noGrp="1"/>
          </p:cNvSpPr>
          <p:nvPr>
            <p:ph type="subTitle" idx="7"/>
          </p:nvPr>
        </p:nvSpPr>
        <p:spPr>
          <a:xfrm>
            <a:off x="4724399" y="3953938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014" name="Google Shape;1014;p25"/>
          <p:cNvSpPr txBox="1">
            <a:spLocks noGrp="1"/>
          </p:cNvSpPr>
          <p:nvPr>
            <p:ph type="subTitle" idx="8"/>
          </p:nvPr>
        </p:nvSpPr>
        <p:spPr>
          <a:xfrm>
            <a:off x="4724399" y="3484958"/>
            <a:ext cx="208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Jupiter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15" name="Google Shape;1015;p25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1016" name="Google Shape;1016;p25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1017" name="Google Shape;1017;p25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25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19" name="Google Shape;1019;p25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0" name="Google Shape;1020;p25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1021" name="Google Shape;1021;p25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25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25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25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25" name="Google Shape;1025;p25"/>
          <p:cNvGrpSpPr/>
          <p:nvPr/>
        </p:nvGrpSpPr>
        <p:grpSpPr>
          <a:xfrm>
            <a:off x="7738335" y="3518160"/>
            <a:ext cx="365082" cy="364689"/>
            <a:chOff x="2075238" y="4209475"/>
            <a:chExt cx="394300" cy="393875"/>
          </a:xfrm>
        </p:grpSpPr>
        <p:sp>
          <p:nvSpPr>
            <p:cNvPr id="1026" name="Google Shape;1026;p25"/>
            <p:cNvSpPr/>
            <p:nvPr/>
          </p:nvSpPr>
          <p:spPr>
            <a:xfrm>
              <a:off x="2138913" y="4338125"/>
              <a:ext cx="103825" cy="103850"/>
            </a:xfrm>
            <a:custGeom>
              <a:avLst/>
              <a:gdLst/>
              <a:ahLst/>
              <a:cxnLst/>
              <a:rect l="l" t="t" r="r" b="b"/>
              <a:pathLst>
                <a:path w="4153" h="4154" extrusionOk="0">
                  <a:moveTo>
                    <a:pt x="2076" y="1"/>
                  </a:moveTo>
                  <a:cubicBezTo>
                    <a:pt x="924" y="1"/>
                    <a:pt x="0" y="926"/>
                    <a:pt x="0" y="2078"/>
                  </a:cubicBezTo>
                  <a:cubicBezTo>
                    <a:pt x="0" y="3211"/>
                    <a:pt x="924" y="4153"/>
                    <a:pt x="2076" y="4153"/>
                  </a:cubicBezTo>
                  <a:cubicBezTo>
                    <a:pt x="3227" y="4153"/>
                    <a:pt x="4153" y="3211"/>
                    <a:pt x="4153" y="2078"/>
                  </a:cubicBezTo>
                  <a:cubicBezTo>
                    <a:pt x="4153" y="926"/>
                    <a:pt x="3227" y="1"/>
                    <a:pt x="2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5"/>
            <p:cNvSpPr/>
            <p:nvPr/>
          </p:nvSpPr>
          <p:spPr>
            <a:xfrm>
              <a:off x="2075238" y="4441950"/>
              <a:ext cx="231175" cy="161400"/>
            </a:xfrm>
            <a:custGeom>
              <a:avLst/>
              <a:gdLst/>
              <a:ahLst/>
              <a:cxnLst/>
              <a:rect l="l" t="t" r="r" b="b"/>
              <a:pathLst>
                <a:path w="9247" h="6456" extrusionOk="0">
                  <a:moveTo>
                    <a:pt x="5739" y="1815"/>
                  </a:moveTo>
                  <a:cubicBezTo>
                    <a:pt x="5984" y="1815"/>
                    <a:pt x="6193" y="2024"/>
                    <a:pt x="6193" y="2268"/>
                  </a:cubicBezTo>
                  <a:lnTo>
                    <a:pt x="6193" y="2740"/>
                  </a:lnTo>
                  <a:lnTo>
                    <a:pt x="6647" y="2740"/>
                  </a:lnTo>
                  <a:cubicBezTo>
                    <a:pt x="6909" y="2740"/>
                    <a:pt x="7118" y="2949"/>
                    <a:pt x="7118" y="3193"/>
                  </a:cubicBezTo>
                  <a:cubicBezTo>
                    <a:pt x="7118" y="3454"/>
                    <a:pt x="6909" y="3664"/>
                    <a:pt x="6647" y="3664"/>
                  </a:cubicBezTo>
                  <a:lnTo>
                    <a:pt x="6193" y="3664"/>
                  </a:lnTo>
                  <a:lnTo>
                    <a:pt x="6193" y="4117"/>
                  </a:lnTo>
                  <a:cubicBezTo>
                    <a:pt x="6193" y="4380"/>
                    <a:pt x="5984" y="4589"/>
                    <a:pt x="5739" y="4589"/>
                  </a:cubicBezTo>
                  <a:cubicBezTo>
                    <a:pt x="5478" y="4589"/>
                    <a:pt x="5269" y="4380"/>
                    <a:pt x="5269" y="4117"/>
                  </a:cubicBezTo>
                  <a:lnTo>
                    <a:pt x="5269" y="3664"/>
                  </a:lnTo>
                  <a:lnTo>
                    <a:pt x="4815" y="3664"/>
                  </a:lnTo>
                  <a:cubicBezTo>
                    <a:pt x="4553" y="3664"/>
                    <a:pt x="4344" y="3454"/>
                    <a:pt x="4344" y="3193"/>
                  </a:cubicBezTo>
                  <a:cubicBezTo>
                    <a:pt x="4344" y="2949"/>
                    <a:pt x="4553" y="2740"/>
                    <a:pt x="4815" y="2740"/>
                  </a:cubicBezTo>
                  <a:lnTo>
                    <a:pt x="5269" y="2740"/>
                  </a:lnTo>
                  <a:lnTo>
                    <a:pt x="5269" y="2268"/>
                  </a:lnTo>
                  <a:cubicBezTo>
                    <a:pt x="5269" y="2024"/>
                    <a:pt x="5478" y="1815"/>
                    <a:pt x="5739" y="1815"/>
                  </a:cubicBezTo>
                  <a:close/>
                  <a:moveTo>
                    <a:pt x="4623" y="0"/>
                  </a:moveTo>
                  <a:cubicBezTo>
                    <a:pt x="2076" y="0"/>
                    <a:pt x="0" y="2077"/>
                    <a:pt x="0" y="4624"/>
                  </a:cubicBezTo>
                  <a:lnTo>
                    <a:pt x="0" y="6002"/>
                  </a:lnTo>
                  <a:cubicBezTo>
                    <a:pt x="0" y="6264"/>
                    <a:pt x="210" y="6455"/>
                    <a:pt x="471" y="6455"/>
                  </a:cubicBezTo>
                  <a:lnTo>
                    <a:pt x="8775" y="6455"/>
                  </a:lnTo>
                  <a:cubicBezTo>
                    <a:pt x="9037" y="6455"/>
                    <a:pt x="9247" y="6264"/>
                    <a:pt x="9247" y="6002"/>
                  </a:cubicBezTo>
                  <a:lnTo>
                    <a:pt x="9247" y="4624"/>
                  </a:lnTo>
                  <a:cubicBezTo>
                    <a:pt x="9247" y="2077"/>
                    <a:pt x="7170" y="0"/>
                    <a:pt x="4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5"/>
            <p:cNvSpPr/>
            <p:nvPr/>
          </p:nvSpPr>
          <p:spPr>
            <a:xfrm>
              <a:off x="2261463" y="4209475"/>
              <a:ext cx="208075" cy="196275"/>
            </a:xfrm>
            <a:custGeom>
              <a:avLst/>
              <a:gdLst/>
              <a:ahLst/>
              <a:cxnLst/>
              <a:rect l="l" t="t" r="r" b="b"/>
              <a:pathLst>
                <a:path w="8323" h="7851" extrusionOk="0">
                  <a:moveTo>
                    <a:pt x="5985" y="1885"/>
                  </a:moveTo>
                  <a:cubicBezTo>
                    <a:pt x="6229" y="1885"/>
                    <a:pt x="6439" y="2095"/>
                    <a:pt x="6439" y="2339"/>
                  </a:cubicBezTo>
                  <a:cubicBezTo>
                    <a:pt x="6439" y="2600"/>
                    <a:pt x="6229" y="2809"/>
                    <a:pt x="5985" y="2809"/>
                  </a:cubicBezTo>
                  <a:lnTo>
                    <a:pt x="2286" y="2809"/>
                  </a:lnTo>
                  <a:cubicBezTo>
                    <a:pt x="2024" y="2809"/>
                    <a:pt x="1833" y="2600"/>
                    <a:pt x="1833" y="2339"/>
                  </a:cubicBezTo>
                  <a:cubicBezTo>
                    <a:pt x="1833" y="2095"/>
                    <a:pt x="2024" y="1885"/>
                    <a:pt x="2286" y="1885"/>
                  </a:cubicBezTo>
                  <a:close/>
                  <a:moveTo>
                    <a:pt x="5985" y="3734"/>
                  </a:moveTo>
                  <a:cubicBezTo>
                    <a:pt x="6229" y="3734"/>
                    <a:pt x="6439" y="3926"/>
                    <a:pt x="6439" y="4188"/>
                  </a:cubicBezTo>
                  <a:cubicBezTo>
                    <a:pt x="6439" y="4449"/>
                    <a:pt x="6229" y="4642"/>
                    <a:pt x="5985" y="4642"/>
                  </a:cubicBezTo>
                  <a:lnTo>
                    <a:pt x="2286" y="4642"/>
                  </a:lnTo>
                  <a:cubicBezTo>
                    <a:pt x="2024" y="4642"/>
                    <a:pt x="1833" y="4449"/>
                    <a:pt x="1833" y="4188"/>
                  </a:cubicBezTo>
                  <a:cubicBezTo>
                    <a:pt x="1833" y="3926"/>
                    <a:pt x="2024" y="3734"/>
                    <a:pt x="2286" y="3734"/>
                  </a:cubicBezTo>
                  <a:close/>
                  <a:moveTo>
                    <a:pt x="472" y="1"/>
                  </a:moveTo>
                  <a:cubicBezTo>
                    <a:pt x="210" y="1"/>
                    <a:pt x="0" y="210"/>
                    <a:pt x="0" y="471"/>
                  </a:cubicBezTo>
                  <a:lnTo>
                    <a:pt x="0" y="7380"/>
                  </a:lnTo>
                  <a:cubicBezTo>
                    <a:pt x="0" y="7663"/>
                    <a:pt x="232" y="7851"/>
                    <a:pt x="469" y="7851"/>
                  </a:cubicBezTo>
                  <a:cubicBezTo>
                    <a:pt x="582" y="7851"/>
                    <a:pt x="696" y="7808"/>
                    <a:pt x="786" y="7712"/>
                  </a:cubicBezTo>
                  <a:lnTo>
                    <a:pt x="2042" y="6473"/>
                  </a:lnTo>
                  <a:lnTo>
                    <a:pt x="7851" y="6473"/>
                  </a:lnTo>
                  <a:cubicBezTo>
                    <a:pt x="8113" y="6473"/>
                    <a:pt x="8323" y="6263"/>
                    <a:pt x="8323" y="6002"/>
                  </a:cubicBezTo>
                  <a:lnTo>
                    <a:pt x="8323" y="471"/>
                  </a:lnTo>
                  <a:cubicBezTo>
                    <a:pt x="8323" y="210"/>
                    <a:pt x="8113" y="1"/>
                    <a:pt x="7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Google Shape;1029;p25"/>
          <p:cNvGrpSpPr/>
          <p:nvPr/>
        </p:nvGrpSpPr>
        <p:grpSpPr>
          <a:xfrm>
            <a:off x="7734895" y="2208313"/>
            <a:ext cx="371957" cy="364666"/>
            <a:chOff x="2071738" y="3529950"/>
            <a:chExt cx="401725" cy="393850"/>
          </a:xfrm>
        </p:grpSpPr>
        <p:sp>
          <p:nvSpPr>
            <p:cNvPr id="1030" name="Google Shape;1030;p25"/>
            <p:cNvSpPr/>
            <p:nvPr/>
          </p:nvSpPr>
          <p:spPr>
            <a:xfrm>
              <a:off x="2169438" y="3529950"/>
              <a:ext cx="304025" cy="230750"/>
            </a:xfrm>
            <a:custGeom>
              <a:avLst/>
              <a:gdLst/>
              <a:ahLst/>
              <a:cxnLst/>
              <a:rect l="l" t="t" r="r" b="b"/>
              <a:pathLst>
                <a:path w="12161" h="9230" extrusionOk="0">
                  <a:moveTo>
                    <a:pt x="7817" y="1885"/>
                  </a:moveTo>
                  <a:cubicBezTo>
                    <a:pt x="8061" y="1885"/>
                    <a:pt x="8270" y="2076"/>
                    <a:pt x="8270" y="2339"/>
                  </a:cubicBezTo>
                  <a:cubicBezTo>
                    <a:pt x="8270" y="2600"/>
                    <a:pt x="8061" y="2792"/>
                    <a:pt x="7817" y="2792"/>
                  </a:cubicBezTo>
                  <a:lnTo>
                    <a:pt x="2269" y="2792"/>
                  </a:lnTo>
                  <a:cubicBezTo>
                    <a:pt x="2024" y="2792"/>
                    <a:pt x="1815" y="2600"/>
                    <a:pt x="1815" y="2339"/>
                  </a:cubicBezTo>
                  <a:cubicBezTo>
                    <a:pt x="1815" y="2076"/>
                    <a:pt x="2024" y="1885"/>
                    <a:pt x="2269" y="1885"/>
                  </a:cubicBezTo>
                  <a:close/>
                  <a:moveTo>
                    <a:pt x="7817" y="3716"/>
                  </a:moveTo>
                  <a:cubicBezTo>
                    <a:pt x="8061" y="3716"/>
                    <a:pt x="8270" y="3925"/>
                    <a:pt x="8270" y="4188"/>
                  </a:cubicBezTo>
                  <a:cubicBezTo>
                    <a:pt x="8270" y="4432"/>
                    <a:pt x="8061" y="4641"/>
                    <a:pt x="7817" y="4641"/>
                  </a:cubicBezTo>
                  <a:lnTo>
                    <a:pt x="2269" y="4641"/>
                  </a:lnTo>
                  <a:cubicBezTo>
                    <a:pt x="2024" y="4641"/>
                    <a:pt x="1815" y="4432"/>
                    <a:pt x="1815" y="4188"/>
                  </a:cubicBezTo>
                  <a:cubicBezTo>
                    <a:pt x="1815" y="3925"/>
                    <a:pt x="2024" y="3716"/>
                    <a:pt x="2269" y="3716"/>
                  </a:cubicBezTo>
                  <a:close/>
                  <a:moveTo>
                    <a:pt x="454" y="1"/>
                  </a:moveTo>
                  <a:cubicBezTo>
                    <a:pt x="210" y="1"/>
                    <a:pt x="1" y="210"/>
                    <a:pt x="1" y="454"/>
                  </a:cubicBezTo>
                  <a:lnTo>
                    <a:pt x="1" y="5600"/>
                  </a:lnTo>
                  <a:lnTo>
                    <a:pt x="7798" y="5600"/>
                  </a:lnTo>
                  <a:cubicBezTo>
                    <a:pt x="8566" y="5600"/>
                    <a:pt x="9177" y="6228"/>
                    <a:pt x="9177" y="6979"/>
                  </a:cubicBezTo>
                  <a:lnTo>
                    <a:pt x="9177" y="9229"/>
                  </a:lnTo>
                  <a:lnTo>
                    <a:pt x="11532" y="9229"/>
                  </a:lnTo>
                  <a:cubicBezTo>
                    <a:pt x="11951" y="9229"/>
                    <a:pt x="12160" y="8724"/>
                    <a:pt x="11864" y="8445"/>
                  </a:cubicBezTo>
                  <a:lnTo>
                    <a:pt x="10120" y="6735"/>
                  </a:lnTo>
                  <a:lnTo>
                    <a:pt x="10120" y="454"/>
                  </a:lnTo>
                  <a:cubicBezTo>
                    <a:pt x="10120" y="210"/>
                    <a:pt x="9910" y="1"/>
                    <a:pt x="9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5"/>
            <p:cNvSpPr/>
            <p:nvPr/>
          </p:nvSpPr>
          <p:spPr>
            <a:xfrm>
              <a:off x="2277613" y="3751525"/>
              <a:ext cx="22250" cy="22250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36" y="0"/>
                  </a:moveTo>
                  <a:cubicBezTo>
                    <a:pt x="192" y="0"/>
                    <a:pt x="0" y="192"/>
                    <a:pt x="0" y="436"/>
                  </a:cubicBezTo>
                  <a:cubicBezTo>
                    <a:pt x="0" y="680"/>
                    <a:pt x="192" y="890"/>
                    <a:pt x="436" y="890"/>
                  </a:cubicBezTo>
                  <a:cubicBezTo>
                    <a:pt x="680" y="890"/>
                    <a:pt x="889" y="680"/>
                    <a:pt x="889" y="436"/>
                  </a:cubicBezTo>
                  <a:cubicBezTo>
                    <a:pt x="889" y="192"/>
                    <a:pt x="680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5"/>
            <p:cNvSpPr/>
            <p:nvPr/>
          </p:nvSpPr>
          <p:spPr>
            <a:xfrm>
              <a:off x="2277613" y="3843125"/>
              <a:ext cx="22250" cy="22700"/>
            </a:xfrm>
            <a:custGeom>
              <a:avLst/>
              <a:gdLst/>
              <a:ahLst/>
              <a:cxnLst/>
              <a:rect l="l" t="t" r="r" b="b"/>
              <a:pathLst>
                <a:path w="890" h="908" extrusionOk="0">
                  <a:moveTo>
                    <a:pt x="436" y="0"/>
                  </a:moveTo>
                  <a:cubicBezTo>
                    <a:pt x="192" y="0"/>
                    <a:pt x="0" y="210"/>
                    <a:pt x="0" y="454"/>
                  </a:cubicBezTo>
                  <a:cubicBezTo>
                    <a:pt x="0" y="698"/>
                    <a:pt x="192" y="907"/>
                    <a:pt x="436" y="907"/>
                  </a:cubicBezTo>
                  <a:cubicBezTo>
                    <a:pt x="680" y="907"/>
                    <a:pt x="889" y="698"/>
                    <a:pt x="889" y="454"/>
                  </a:cubicBezTo>
                  <a:cubicBezTo>
                    <a:pt x="889" y="210"/>
                    <a:pt x="680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5"/>
            <p:cNvSpPr/>
            <p:nvPr/>
          </p:nvSpPr>
          <p:spPr>
            <a:xfrm>
              <a:off x="2196913" y="379730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454" y="1"/>
                  </a:moveTo>
                  <a:cubicBezTo>
                    <a:pt x="209" y="1"/>
                    <a:pt x="0" y="193"/>
                    <a:pt x="0" y="437"/>
                  </a:cubicBezTo>
                  <a:cubicBezTo>
                    <a:pt x="0" y="682"/>
                    <a:pt x="209" y="891"/>
                    <a:pt x="454" y="891"/>
                  </a:cubicBezTo>
                  <a:cubicBezTo>
                    <a:pt x="698" y="891"/>
                    <a:pt x="891" y="682"/>
                    <a:pt x="891" y="437"/>
                  </a:cubicBezTo>
                  <a:cubicBezTo>
                    <a:pt x="891" y="193"/>
                    <a:pt x="698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5"/>
            <p:cNvSpPr/>
            <p:nvPr/>
          </p:nvSpPr>
          <p:spPr>
            <a:xfrm>
              <a:off x="2071738" y="3693075"/>
              <a:ext cx="304025" cy="230725"/>
            </a:xfrm>
            <a:custGeom>
              <a:avLst/>
              <a:gdLst/>
              <a:ahLst/>
              <a:cxnLst/>
              <a:rect l="l" t="t" r="r" b="b"/>
              <a:pathLst>
                <a:path w="12161" h="9229" extrusionOk="0">
                  <a:moveTo>
                    <a:pt x="8654" y="1413"/>
                  </a:moveTo>
                  <a:cubicBezTo>
                    <a:pt x="9422" y="1413"/>
                    <a:pt x="10032" y="2024"/>
                    <a:pt x="10032" y="2774"/>
                  </a:cubicBezTo>
                  <a:cubicBezTo>
                    <a:pt x="10032" y="3593"/>
                    <a:pt x="9356" y="4147"/>
                    <a:pt x="8645" y="4147"/>
                  </a:cubicBezTo>
                  <a:cubicBezTo>
                    <a:pt x="8341" y="4147"/>
                    <a:pt x="8030" y="4046"/>
                    <a:pt x="7764" y="3821"/>
                  </a:cubicBezTo>
                  <a:lnTo>
                    <a:pt x="6787" y="4379"/>
                  </a:lnTo>
                  <a:cubicBezTo>
                    <a:pt x="6822" y="4537"/>
                    <a:pt x="6822" y="4693"/>
                    <a:pt x="6787" y="4851"/>
                  </a:cubicBezTo>
                  <a:lnTo>
                    <a:pt x="7764" y="5409"/>
                  </a:lnTo>
                  <a:cubicBezTo>
                    <a:pt x="8030" y="5184"/>
                    <a:pt x="8341" y="5083"/>
                    <a:pt x="8645" y="5083"/>
                  </a:cubicBezTo>
                  <a:cubicBezTo>
                    <a:pt x="9356" y="5083"/>
                    <a:pt x="10032" y="5636"/>
                    <a:pt x="10032" y="6456"/>
                  </a:cubicBezTo>
                  <a:cubicBezTo>
                    <a:pt x="10032" y="7205"/>
                    <a:pt x="9422" y="7817"/>
                    <a:pt x="8654" y="7817"/>
                  </a:cubicBezTo>
                  <a:cubicBezTo>
                    <a:pt x="7817" y="7817"/>
                    <a:pt x="7154" y="7066"/>
                    <a:pt x="7310" y="6212"/>
                  </a:cubicBezTo>
                  <a:lnTo>
                    <a:pt x="6333" y="5653"/>
                  </a:lnTo>
                  <a:cubicBezTo>
                    <a:pt x="6067" y="5878"/>
                    <a:pt x="5757" y="5978"/>
                    <a:pt x="5453" y="5978"/>
                  </a:cubicBezTo>
                  <a:cubicBezTo>
                    <a:pt x="4742" y="5978"/>
                    <a:pt x="4065" y="5425"/>
                    <a:pt x="4065" y="4606"/>
                  </a:cubicBezTo>
                  <a:cubicBezTo>
                    <a:pt x="4065" y="3791"/>
                    <a:pt x="4735" y="3239"/>
                    <a:pt x="5442" y="3239"/>
                  </a:cubicBezTo>
                  <a:cubicBezTo>
                    <a:pt x="5749" y="3239"/>
                    <a:pt x="6064" y="3344"/>
                    <a:pt x="6333" y="3576"/>
                  </a:cubicBezTo>
                  <a:lnTo>
                    <a:pt x="7310" y="3018"/>
                  </a:lnTo>
                  <a:cubicBezTo>
                    <a:pt x="7170" y="2164"/>
                    <a:pt x="7817" y="1413"/>
                    <a:pt x="8654" y="1413"/>
                  </a:cubicBezTo>
                  <a:close/>
                  <a:moveTo>
                    <a:pt x="2478" y="1"/>
                  </a:moveTo>
                  <a:cubicBezTo>
                    <a:pt x="2234" y="1"/>
                    <a:pt x="2025" y="210"/>
                    <a:pt x="2025" y="454"/>
                  </a:cubicBezTo>
                  <a:lnTo>
                    <a:pt x="2025" y="6735"/>
                  </a:lnTo>
                  <a:lnTo>
                    <a:pt x="280" y="8445"/>
                  </a:lnTo>
                  <a:cubicBezTo>
                    <a:pt x="1" y="8724"/>
                    <a:pt x="192" y="9229"/>
                    <a:pt x="611" y="9229"/>
                  </a:cubicBezTo>
                  <a:lnTo>
                    <a:pt x="11690" y="9229"/>
                  </a:lnTo>
                  <a:cubicBezTo>
                    <a:pt x="11951" y="9229"/>
                    <a:pt x="12160" y="9020"/>
                    <a:pt x="12160" y="8775"/>
                  </a:cubicBezTo>
                  <a:lnTo>
                    <a:pt x="12160" y="454"/>
                  </a:lnTo>
                  <a:cubicBezTo>
                    <a:pt x="12160" y="210"/>
                    <a:pt x="11951" y="1"/>
                    <a:pt x="11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5" name="Google Shape;1035;p25"/>
          <p:cNvGrpSpPr/>
          <p:nvPr/>
        </p:nvGrpSpPr>
        <p:grpSpPr>
          <a:xfrm>
            <a:off x="1057546" y="2870916"/>
            <a:ext cx="235063" cy="364666"/>
            <a:chOff x="2145438" y="2850425"/>
            <a:chExt cx="253875" cy="393850"/>
          </a:xfrm>
        </p:grpSpPr>
        <p:sp>
          <p:nvSpPr>
            <p:cNvPr id="1036" name="Google Shape;1036;p25"/>
            <p:cNvSpPr/>
            <p:nvPr/>
          </p:nvSpPr>
          <p:spPr>
            <a:xfrm>
              <a:off x="2214813" y="2989550"/>
              <a:ext cx="115150" cy="115625"/>
            </a:xfrm>
            <a:custGeom>
              <a:avLst/>
              <a:gdLst/>
              <a:ahLst/>
              <a:cxnLst/>
              <a:rect l="l" t="t" r="r" b="b"/>
              <a:pathLst>
                <a:path w="4606" h="4625" extrusionOk="0">
                  <a:moveTo>
                    <a:pt x="924" y="1850"/>
                  </a:moveTo>
                  <a:cubicBezTo>
                    <a:pt x="1168" y="1850"/>
                    <a:pt x="1378" y="2059"/>
                    <a:pt x="1378" y="2303"/>
                  </a:cubicBezTo>
                  <a:cubicBezTo>
                    <a:pt x="1378" y="2565"/>
                    <a:pt x="1168" y="2775"/>
                    <a:pt x="924" y="2775"/>
                  </a:cubicBezTo>
                  <a:cubicBezTo>
                    <a:pt x="663" y="2775"/>
                    <a:pt x="454" y="2565"/>
                    <a:pt x="454" y="2303"/>
                  </a:cubicBezTo>
                  <a:cubicBezTo>
                    <a:pt x="454" y="2059"/>
                    <a:pt x="663" y="1850"/>
                    <a:pt x="924" y="1850"/>
                  </a:cubicBezTo>
                  <a:close/>
                  <a:moveTo>
                    <a:pt x="2303" y="1850"/>
                  </a:moveTo>
                  <a:cubicBezTo>
                    <a:pt x="2564" y="1850"/>
                    <a:pt x="2773" y="2059"/>
                    <a:pt x="2773" y="2303"/>
                  </a:cubicBezTo>
                  <a:cubicBezTo>
                    <a:pt x="2773" y="2565"/>
                    <a:pt x="2564" y="2775"/>
                    <a:pt x="2303" y="2775"/>
                  </a:cubicBezTo>
                  <a:cubicBezTo>
                    <a:pt x="2041" y="2775"/>
                    <a:pt x="1849" y="2565"/>
                    <a:pt x="1849" y="2303"/>
                  </a:cubicBezTo>
                  <a:cubicBezTo>
                    <a:pt x="1849" y="2059"/>
                    <a:pt x="2041" y="1850"/>
                    <a:pt x="2303" y="1850"/>
                  </a:cubicBezTo>
                  <a:close/>
                  <a:moveTo>
                    <a:pt x="3699" y="1850"/>
                  </a:moveTo>
                  <a:cubicBezTo>
                    <a:pt x="3943" y="1850"/>
                    <a:pt x="4152" y="2059"/>
                    <a:pt x="4152" y="2303"/>
                  </a:cubicBezTo>
                  <a:cubicBezTo>
                    <a:pt x="4152" y="2565"/>
                    <a:pt x="3943" y="2775"/>
                    <a:pt x="3699" y="2775"/>
                  </a:cubicBezTo>
                  <a:cubicBezTo>
                    <a:pt x="3436" y="2775"/>
                    <a:pt x="3227" y="2565"/>
                    <a:pt x="3227" y="2303"/>
                  </a:cubicBezTo>
                  <a:cubicBezTo>
                    <a:pt x="3227" y="2059"/>
                    <a:pt x="3436" y="1850"/>
                    <a:pt x="3699" y="1850"/>
                  </a:cubicBezTo>
                  <a:close/>
                  <a:moveTo>
                    <a:pt x="2303" y="0"/>
                  </a:moveTo>
                  <a:cubicBezTo>
                    <a:pt x="1029" y="0"/>
                    <a:pt x="0" y="1030"/>
                    <a:pt x="0" y="2303"/>
                  </a:cubicBezTo>
                  <a:cubicBezTo>
                    <a:pt x="0" y="2810"/>
                    <a:pt x="156" y="3298"/>
                    <a:pt x="454" y="3699"/>
                  </a:cubicBezTo>
                  <a:cubicBezTo>
                    <a:pt x="558" y="3838"/>
                    <a:pt x="575" y="4031"/>
                    <a:pt x="505" y="4187"/>
                  </a:cubicBezTo>
                  <a:lnTo>
                    <a:pt x="279" y="4624"/>
                  </a:lnTo>
                  <a:lnTo>
                    <a:pt x="2303" y="4624"/>
                  </a:lnTo>
                  <a:cubicBezTo>
                    <a:pt x="3576" y="4624"/>
                    <a:pt x="4606" y="3577"/>
                    <a:pt x="4606" y="2303"/>
                  </a:cubicBezTo>
                  <a:cubicBezTo>
                    <a:pt x="4606" y="1030"/>
                    <a:pt x="3576" y="0"/>
                    <a:pt x="2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5"/>
            <p:cNvSpPr/>
            <p:nvPr/>
          </p:nvSpPr>
          <p:spPr>
            <a:xfrm>
              <a:off x="2145438" y="2850425"/>
              <a:ext cx="253875" cy="393850"/>
            </a:xfrm>
            <a:custGeom>
              <a:avLst/>
              <a:gdLst/>
              <a:ahLst/>
              <a:cxnLst/>
              <a:rect l="l" t="t" r="r" b="b"/>
              <a:pathLst>
                <a:path w="10155" h="15754" extrusionOk="0">
                  <a:moveTo>
                    <a:pt x="5548" y="1413"/>
                  </a:moveTo>
                  <a:cubicBezTo>
                    <a:pt x="5793" y="1413"/>
                    <a:pt x="6002" y="1622"/>
                    <a:pt x="6002" y="1867"/>
                  </a:cubicBezTo>
                  <a:cubicBezTo>
                    <a:pt x="6002" y="2129"/>
                    <a:pt x="5793" y="2338"/>
                    <a:pt x="5548" y="2338"/>
                  </a:cubicBezTo>
                  <a:lnTo>
                    <a:pt x="4624" y="2338"/>
                  </a:lnTo>
                  <a:cubicBezTo>
                    <a:pt x="4362" y="2338"/>
                    <a:pt x="4153" y="2129"/>
                    <a:pt x="4153" y="1867"/>
                  </a:cubicBezTo>
                  <a:cubicBezTo>
                    <a:pt x="4153" y="1622"/>
                    <a:pt x="4362" y="1413"/>
                    <a:pt x="4624" y="1413"/>
                  </a:cubicBezTo>
                  <a:close/>
                  <a:moveTo>
                    <a:pt x="5078" y="4641"/>
                  </a:moveTo>
                  <a:cubicBezTo>
                    <a:pt x="6858" y="4641"/>
                    <a:pt x="8305" y="6089"/>
                    <a:pt x="8305" y="7868"/>
                  </a:cubicBezTo>
                  <a:cubicBezTo>
                    <a:pt x="8305" y="9666"/>
                    <a:pt x="6858" y="11113"/>
                    <a:pt x="5078" y="11113"/>
                  </a:cubicBezTo>
                  <a:lnTo>
                    <a:pt x="2303" y="11113"/>
                  </a:lnTo>
                  <a:cubicBezTo>
                    <a:pt x="1973" y="11113"/>
                    <a:pt x="1745" y="10747"/>
                    <a:pt x="1903" y="10433"/>
                  </a:cubicBezTo>
                  <a:lnTo>
                    <a:pt x="2322" y="9578"/>
                  </a:lnTo>
                  <a:cubicBezTo>
                    <a:pt x="2007" y="9073"/>
                    <a:pt x="1850" y="8479"/>
                    <a:pt x="1850" y="7868"/>
                  </a:cubicBezTo>
                  <a:cubicBezTo>
                    <a:pt x="1850" y="6089"/>
                    <a:pt x="3298" y="4641"/>
                    <a:pt x="5078" y="4641"/>
                  </a:cubicBezTo>
                  <a:close/>
                  <a:moveTo>
                    <a:pt x="6002" y="13416"/>
                  </a:moveTo>
                  <a:cubicBezTo>
                    <a:pt x="6264" y="13416"/>
                    <a:pt x="6456" y="13625"/>
                    <a:pt x="6456" y="13870"/>
                  </a:cubicBezTo>
                  <a:cubicBezTo>
                    <a:pt x="6456" y="14132"/>
                    <a:pt x="6264" y="14341"/>
                    <a:pt x="6002" y="14341"/>
                  </a:cubicBezTo>
                  <a:lnTo>
                    <a:pt x="4153" y="14341"/>
                  </a:lnTo>
                  <a:cubicBezTo>
                    <a:pt x="3908" y="14341"/>
                    <a:pt x="3699" y="14132"/>
                    <a:pt x="3699" y="13870"/>
                  </a:cubicBezTo>
                  <a:cubicBezTo>
                    <a:pt x="3699" y="13625"/>
                    <a:pt x="3908" y="13416"/>
                    <a:pt x="4153" y="13416"/>
                  </a:cubicBezTo>
                  <a:close/>
                  <a:moveTo>
                    <a:pt x="1379" y="1"/>
                  </a:moveTo>
                  <a:cubicBezTo>
                    <a:pt x="629" y="1"/>
                    <a:pt x="0" y="610"/>
                    <a:pt x="0" y="1378"/>
                  </a:cubicBezTo>
                  <a:lnTo>
                    <a:pt x="0" y="14376"/>
                  </a:lnTo>
                  <a:cubicBezTo>
                    <a:pt x="0" y="15126"/>
                    <a:pt x="629" y="15754"/>
                    <a:pt x="1379" y="15754"/>
                  </a:cubicBezTo>
                  <a:lnTo>
                    <a:pt x="8777" y="15754"/>
                  </a:lnTo>
                  <a:cubicBezTo>
                    <a:pt x="9544" y="15754"/>
                    <a:pt x="10154" y="15126"/>
                    <a:pt x="10154" y="14376"/>
                  </a:cubicBezTo>
                  <a:lnTo>
                    <a:pt x="10154" y="1378"/>
                  </a:lnTo>
                  <a:cubicBezTo>
                    <a:pt x="10154" y="610"/>
                    <a:pt x="9544" y="1"/>
                    <a:pt x="8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8" name="Google Shape;1038;p25"/>
          <p:cNvGrpSpPr/>
          <p:nvPr/>
        </p:nvGrpSpPr>
        <p:grpSpPr>
          <a:xfrm>
            <a:off x="992535" y="1532006"/>
            <a:ext cx="365082" cy="364666"/>
            <a:chOff x="2075238" y="2170900"/>
            <a:chExt cx="394300" cy="393850"/>
          </a:xfrm>
        </p:grpSpPr>
        <p:sp>
          <p:nvSpPr>
            <p:cNvPr id="1039" name="Google Shape;1039;p25"/>
            <p:cNvSpPr/>
            <p:nvPr/>
          </p:nvSpPr>
          <p:spPr>
            <a:xfrm>
              <a:off x="2214338" y="2303900"/>
              <a:ext cx="116050" cy="127400"/>
            </a:xfrm>
            <a:custGeom>
              <a:avLst/>
              <a:gdLst/>
              <a:ahLst/>
              <a:cxnLst/>
              <a:rect l="l" t="t" r="r" b="b"/>
              <a:pathLst>
                <a:path w="4642" h="5096" extrusionOk="0">
                  <a:moveTo>
                    <a:pt x="2322" y="1"/>
                  </a:moveTo>
                  <a:cubicBezTo>
                    <a:pt x="1554" y="1"/>
                    <a:pt x="926" y="629"/>
                    <a:pt x="926" y="1396"/>
                  </a:cubicBezTo>
                  <a:cubicBezTo>
                    <a:pt x="926" y="1833"/>
                    <a:pt x="1136" y="2234"/>
                    <a:pt x="1466" y="2478"/>
                  </a:cubicBezTo>
                  <a:cubicBezTo>
                    <a:pt x="612" y="2827"/>
                    <a:pt x="1" y="3664"/>
                    <a:pt x="1" y="4641"/>
                  </a:cubicBezTo>
                  <a:cubicBezTo>
                    <a:pt x="1" y="4886"/>
                    <a:pt x="210" y="5095"/>
                    <a:pt x="473" y="5095"/>
                  </a:cubicBezTo>
                  <a:lnTo>
                    <a:pt x="4171" y="5095"/>
                  </a:lnTo>
                  <a:cubicBezTo>
                    <a:pt x="4432" y="5095"/>
                    <a:pt x="4642" y="4886"/>
                    <a:pt x="4642" y="4641"/>
                  </a:cubicBezTo>
                  <a:cubicBezTo>
                    <a:pt x="4642" y="3664"/>
                    <a:pt x="4032" y="2827"/>
                    <a:pt x="3176" y="2478"/>
                  </a:cubicBezTo>
                  <a:cubicBezTo>
                    <a:pt x="3508" y="2234"/>
                    <a:pt x="3718" y="1833"/>
                    <a:pt x="3718" y="1396"/>
                  </a:cubicBezTo>
                  <a:cubicBezTo>
                    <a:pt x="3718" y="629"/>
                    <a:pt x="3090" y="1"/>
                    <a:pt x="2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25"/>
            <p:cNvSpPr/>
            <p:nvPr/>
          </p:nvSpPr>
          <p:spPr>
            <a:xfrm>
              <a:off x="2304063" y="2170900"/>
              <a:ext cx="165475" cy="117775"/>
            </a:xfrm>
            <a:custGeom>
              <a:avLst/>
              <a:gdLst/>
              <a:ahLst/>
              <a:cxnLst/>
              <a:rect l="l" t="t" r="r" b="b"/>
              <a:pathLst>
                <a:path w="6619" h="4711" extrusionOk="0">
                  <a:moveTo>
                    <a:pt x="4472" y="1885"/>
                  </a:moveTo>
                  <a:cubicBezTo>
                    <a:pt x="4735" y="1885"/>
                    <a:pt x="4926" y="2094"/>
                    <a:pt x="4926" y="2355"/>
                  </a:cubicBezTo>
                  <a:cubicBezTo>
                    <a:pt x="4926" y="2599"/>
                    <a:pt x="4735" y="2808"/>
                    <a:pt x="4472" y="2808"/>
                  </a:cubicBezTo>
                  <a:lnTo>
                    <a:pt x="3530" y="2808"/>
                  </a:lnTo>
                  <a:cubicBezTo>
                    <a:pt x="3269" y="2808"/>
                    <a:pt x="3060" y="2599"/>
                    <a:pt x="3060" y="2355"/>
                  </a:cubicBezTo>
                  <a:cubicBezTo>
                    <a:pt x="3060" y="2094"/>
                    <a:pt x="3269" y="1885"/>
                    <a:pt x="3530" y="1885"/>
                  </a:cubicBezTo>
                  <a:close/>
                  <a:moveTo>
                    <a:pt x="1681" y="0"/>
                  </a:moveTo>
                  <a:cubicBezTo>
                    <a:pt x="1524" y="0"/>
                    <a:pt x="1385" y="140"/>
                    <a:pt x="1385" y="296"/>
                  </a:cubicBezTo>
                  <a:lnTo>
                    <a:pt x="1385" y="1291"/>
                  </a:lnTo>
                  <a:lnTo>
                    <a:pt x="76" y="3297"/>
                  </a:lnTo>
                  <a:cubicBezTo>
                    <a:pt x="1" y="3403"/>
                    <a:pt x="82" y="3535"/>
                    <a:pt x="195" y="3535"/>
                  </a:cubicBezTo>
                  <a:cubicBezTo>
                    <a:pt x="213" y="3535"/>
                    <a:pt x="231" y="3531"/>
                    <a:pt x="250" y="3524"/>
                  </a:cubicBezTo>
                  <a:lnTo>
                    <a:pt x="1385" y="3141"/>
                  </a:lnTo>
                  <a:lnTo>
                    <a:pt x="1385" y="4397"/>
                  </a:lnTo>
                  <a:cubicBezTo>
                    <a:pt x="1385" y="4571"/>
                    <a:pt x="1524" y="4711"/>
                    <a:pt x="1681" y="4711"/>
                  </a:cubicBezTo>
                  <a:lnTo>
                    <a:pt x="6305" y="4711"/>
                  </a:lnTo>
                  <a:cubicBezTo>
                    <a:pt x="6479" y="4711"/>
                    <a:pt x="6619" y="4571"/>
                    <a:pt x="6619" y="4397"/>
                  </a:cubicBezTo>
                  <a:lnTo>
                    <a:pt x="6619" y="296"/>
                  </a:lnTo>
                  <a:cubicBezTo>
                    <a:pt x="6619" y="140"/>
                    <a:pt x="6479" y="0"/>
                    <a:pt x="6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25"/>
            <p:cNvSpPr/>
            <p:nvPr/>
          </p:nvSpPr>
          <p:spPr>
            <a:xfrm>
              <a:off x="2238363" y="2206100"/>
              <a:ext cx="68475" cy="24550"/>
            </a:xfrm>
            <a:custGeom>
              <a:avLst/>
              <a:gdLst/>
              <a:ahLst/>
              <a:cxnLst/>
              <a:rect l="l" t="t" r="r" b="b"/>
              <a:pathLst>
                <a:path w="2739" h="982" extrusionOk="0">
                  <a:moveTo>
                    <a:pt x="1363" y="1"/>
                  </a:moveTo>
                  <a:cubicBezTo>
                    <a:pt x="903" y="1"/>
                    <a:pt x="445" y="49"/>
                    <a:pt x="0" y="144"/>
                  </a:cubicBezTo>
                  <a:lnTo>
                    <a:pt x="540" y="982"/>
                  </a:lnTo>
                  <a:cubicBezTo>
                    <a:pt x="816" y="945"/>
                    <a:pt x="1101" y="923"/>
                    <a:pt x="1391" y="923"/>
                  </a:cubicBezTo>
                  <a:cubicBezTo>
                    <a:pt x="1652" y="923"/>
                    <a:pt x="1916" y="941"/>
                    <a:pt x="2180" y="982"/>
                  </a:cubicBezTo>
                  <a:lnTo>
                    <a:pt x="2739" y="144"/>
                  </a:lnTo>
                  <a:cubicBezTo>
                    <a:pt x="2285" y="49"/>
                    <a:pt x="1823" y="1"/>
                    <a:pt x="1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25"/>
            <p:cNvSpPr/>
            <p:nvPr/>
          </p:nvSpPr>
          <p:spPr>
            <a:xfrm>
              <a:off x="2075238" y="2170900"/>
              <a:ext cx="165525" cy="117775"/>
            </a:xfrm>
            <a:custGeom>
              <a:avLst/>
              <a:gdLst/>
              <a:ahLst/>
              <a:cxnLst/>
              <a:rect l="l" t="t" r="r" b="b"/>
              <a:pathLst>
                <a:path w="6621" h="4711" extrusionOk="0">
                  <a:moveTo>
                    <a:pt x="3106" y="1885"/>
                  </a:moveTo>
                  <a:cubicBezTo>
                    <a:pt x="3350" y="1885"/>
                    <a:pt x="3559" y="2094"/>
                    <a:pt x="3559" y="2355"/>
                  </a:cubicBezTo>
                  <a:cubicBezTo>
                    <a:pt x="3559" y="2599"/>
                    <a:pt x="3350" y="2808"/>
                    <a:pt x="3106" y="2808"/>
                  </a:cubicBezTo>
                  <a:lnTo>
                    <a:pt x="2146" y="2808"/>
                  </a:lnTo>
                  <a:cubicBezTo>
                    <a:pt x="1901" y="2808"/>
                    <a:pt x="1692" y="2599"/>
                    <a:pt x="1692" y="2355"/>
                  </a:cubicBezTo>
                  <a:cubicBezTo>
                    <a:pt x="1692" y="2094"/>
                    <a:pt x="1901" y="1885"/>
                    <a:pt x="2146" y="1885"/>
                  </a:cubicBezTo>
                  <a:close/>
                  <a:moveTo>
                    <a:pt x="314" y="0"/>
                  </a:moveTo>
                  <a:cubicBezTo>
                    <a:pt x="140" y="0"/>
                    <a:pt x="0" y="140"/>
                    <a:pt x="0" y="296"/>
                  </a:cubicBezTo>
                  <a:lnTo>
                    <a:pt x="0" y="4397"/>
                  </a:lnTo>
                  <a:cubicBezTo>
                    <a:pt x="0" y="4571"/>
                    <a:pt x="140" y="4711"/>
                    <a:pt x="314" y="4711"/>
                  </a:cubicBezTo>
                  <a:lnTo>
                    <a:pt x="4937" y="4711"/>
                  </a:lnTo>
                  <a:cubicBezTo>
                    <a:pt x="5095" y="4711"/>
                    <a:pt x="5234" y="4571"/>
                    <a:pt x="5234" y="4397"/>
                  </a:cubicBezTo>
                  <a:lnTo>
                    <a:pt x="5234" y="3141"/>
                  </a:lnTo>
                  <a:lnTo>
                    <a:pt x="6367" y="3524"/>
                  </a:lnTo>
                  <a:cubicBezTo>
                    <a:pt x="6386" y="3531"/>
                    <a:pt x="6405" y="3535"/>
                    <a:pt x="6423" y="3535"/>
                  </a:cubicBezTo>
                  <a:cubicBezTo>
                    <a:pt x="6537" y="3535"/>
                    <a:pt x="6620" y="3403"/>
                    <a:pt x="6560" y="3297"/>
                  </a:cubicBezTo>
                  <a:lnTo>
                    <a:pt x="5234" y="1291"/>
                  </a:lnTo>
                  <a:lnTo>
                    <a:pt x="5234" y="296"/>
                  </a:lnTo>
                  <a:cubicBezTo>
                    <a:pt x="5234" y="140"/>
                    <a:pt x="5095" y="0"/>
                    <a:pt x="4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2075238" y="2446975"/>
              <a:ext cx="165525" cy="117775"/>
            </a:xfrm>
            <a:custGeom>
              <a:avLst/>
              <a:gdLst/>
              <a:ahLst/>
              <a:cxnLst/>
              <a:rect l="l" t="t" r="r" b="b"/>
              <a:pathLst>
                <a:path w="6621" h="4711" extrusionOk="0">
                  <a:moveTo>
                    <a:pt x="3106" y="1884"/>
                  </a:moveTo>
                  <a:cubicBezTo>
                    <a:pt x="3350" y="1884"/>
                    <a:pt x="3559" y="2094"/>
                    <a:pt x="3559" y="2356"/>
                  </a:cubicBezTo>
                  <a:cubicBezTo>
                    <a:pt x="3559" y="2617"/>
                    <a:pt x="3350" y="2810"/>
                    <a:pt x="3106" y="2810"/>
                  </a:cubicBezTo>
                  <a:lnTo>
                    <a:pt x="2146" y="2810"/>
                  </a:lnTo>
                  <a:cubicBezTo>
                    <a:pt x="1901" y="2810"/>
                    <a:pt x="1692" y="2617"/>
                    <a:pt x="1692" y="2356"/>
                  </a:cubicBezTo>
                  <a:cubicBezTo>
                    <a:pt x="1692" y="2094"/>
                    <a:pt x="1901" y="1884"/>
                    <a:pt x="2146" y="1884"/>
                  </a:cubicBezTo>
                  <a:close/>
                  <a:moveTo>
                    <a:pt x="314" y="0"/>
                  </a:moveTo>
                  <a:cubicBezTo>
                    <a:pt x="140" y="0"/>
                    <a:pt x="0" y="140"/>
                    <a:pt x="0" y="314"/>
                  </a:cubicBezTo>
                  <a:lnTo>
                    <a:pt x="0" y="4397"/>
                  </a:lnTo>
                  <a:cubicBezTo>
                    <a:pt x="0" y="4571"/>
                    <a:pt x="140" y="4711"/>
                    <a:pt x="314" y="4711"/>
                  </a:cubicBezTo>
                  <a:lnTo>
                    <a:pt x="4937" y="4711"/>
                  </a:lnTo>
                  <a:cubicBezTo>
                    <a:pt x="5095" y="4711"/>
                    <a:pt x="5234" y="4571"/>
                    <a:pt x="5234" y="4397"/>
                  </a:cubicBezTo>
                  <a:lnTo>
                    <a:pt x="5234" y="3420"/>
                  </a:lnTo>
                  <a:lnTo>
                    <a:pt x="6560" y="1414"/>
                  </a:lnTo>
                  <a:cubicBezTo>
                    <a:pt x="6620" y="1308"/>
                    <a:pt x="6537" y="1176"/>
                    <a:pt x="6423" y="1176"/>
                  </a:cubicBezTo>
                  <a:cubicBezTo>
                    <a:pt x="6405" y="1176"/>
                    <a:pt x="6386" y="1179"/>
                    <a:pt x="6367" y="1186"/>
                  </a:cubicBezTo>
                  <a:lnTo>
                    <a:pt x="5234" y="1554"/>
                  </a:lnTo>
                  <a:lnTo>
                    <a:pt x="5234" y="314"/>
                  </a:lnTo>
                  <a:cubicBezTo>
                    <a:pt x="5234" y="140"/>
                    <a:pt x="5095" y="0"/>
                    <a:pt x="4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25"/>
            <p:cNvSpPr/>
            <p:nvPr/>
          </p:nvSpPr>
          <p:spPr>
            <a:xfrm>
              <a:off x="2398863" y="2311750"/>
              <a:ext cx="38400" cy="112150"/>
            </a:xfrm>
            <a:custGeom>
              <a:avLst/>
              <a:gdLst/>
              <a:ahLst/>
              <a:cxnLst/>
              <a:rect l="l" t="t" r="r" b="b"/>
              <a:pathLst>
                <a:path w="1536" h="4486" extrusionOk="0">
                  <a:moveTo>
                    <a:pt x="0" y="1"/>
                  </a:moveTo>
                  <a:cubicBezTo>
                    <a:pt x="645" y="1415"/>
                    <a:pt x="645" y="3055"/>
                    <a:pt x="0" y="4485"/>
                  </a:cubicBezTo>
                  <a:lnTo>
                    <a:pt x="1012" y="4485"/>
                  </a:lnTo>
                  <a:cubicBezTo>
                    <a:pt x="1536" y="3036"/>
                    <a:pt x="1536" y="1431"/>
                    <a:pt x="10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2238363" y="2504550"/>
              <a:ext cx="68475" cy="24875"/>
            </a:xfrm>
            <a:custGeom>
              <a:avLst/>
              <a:gdLst/>
              <a:ahLst/>
              <a:cxnLst/>
              <a:rect l="l" t="t" r="r" b="b"/>
              <a:pathLst>
                <a:path w="2739" h="995" extrusionOk="0">
                  <a:moveTo>
                    <a:pt x="540" y="0"/>
                  </a:moveTo>
                  <a:lnTo>
                    <a:pt x="0" y="837"/>
                  </a:lnTo>
                  <a:cubicBezTo>
                    <a:pt x="445" y="942"/>
                    <a:pt x="903" y="994"/>
                    <a:pt x="1363" y="994"/>
                  </a:cubicBezTo>
                  <a:cubicBezTo>
                    <a:pt x="1823" y="994"/>
                    <a:pt x="2285" y="942"/>
                    <a:pt x="2739" y="837"/>
                  </a:cubicBezTo>
                  <a:lnTo>
                    <a:pt x="2180" y="0"/>
                  </a:lnTo>
                  <a:cubicBezTo>
                    <a:pt x="1919" y="44"/>
                    <a:pt x="1648" y="66"/>
                    <a:pt x="1373" y="66"/>
                  </a:cubicBezTo>
                  <a:cubicBezTo>
                    <a:pt x="1099" y="66"/>
                    <a:pt x="819" y="44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2107513" y="2311750"/>
              <a:ext cx="38400" cy="112150"/>
            </a:xfrm>
            <a:custGeom>
              <a:avLst/>
              <a:gdLst/>
              <a:ahLst/>
              <a:cxnLst/>
              <a:rect l="l" t="t" r="r" b="b"/>
              <a:pathLst>
                <a:path w="1536" h="4486" extrusionOk="0">
                  <a:moveTo>
                    <a:pt x="540" y="1"/>
                  </a:moveTo>
                  <a:cubicBezTo>
                    <a:pt x="0" y="1431"/>
                    <a:pt x="0" y="3036"/>
                    <a:pt x="540" y="4485"/>
                  </a:cubicBezTo>
                  <a:lnTo>
                    <a:pt x="1536" y="4485"/>
                  </a:lnTo>
                  <a:cubicBezTo>
                    <a:pt x="889" y="3055"/>
                    <a:pt x="889" y="1415"/>
                    <a:pt x="1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25"/>
            <p:cNvSpPr/>
            <p:nvPr/>
          </p:nvSpPr>
          <p:spPr>
            <a:xfrm>
              <a:off x="2304063" y="2446975"/>
              <a:ext cx="165475" cy="117775"/>
            </a:xfrm>
            <a:custGeom>
              <a:avLst/>
              <a:gdLst/>
              <a:ahLst/>
              <a:cxnLst/>
              <a:rect l="l" t="t" r="r" b="b"/>
              <a:pathLst>
                <a:path w="6619" h="4711" extrusionOk="0">
                  <a:moveTo>
                    <a:pt x="4472" y="1884"/>
                  </a:moveTo>
                  <a:cubicBezTo>
                    <a:pt x="4735" y="1884"/>
                    <a:pt x="4926" y="2094"/>
                    <a:pt x="4926" y="2356"/>
                  </a:cubicBezTo>
                  <a:cubicBezTo>
                    <a:pt x="4926" y="2617"/>
                    <a:pt x="4735" y="2810"/>
                    <a:pt x="4472" y="2810"/>
                  </a:cubicBezTo>
                  <a:lnTo>
                    <a:pt x="3530" y="2810"/>
                  </a:lnTo>
                  <a:cubicBezTo>
                    <a:pt x="3269" y="2810"/>
                    <a:pt x="3060" y="2617"/>
                    <a:pt x="3060" y="2356"/>
                  </a:cubicBezTo>
                  <a:cubicBezTo>
                    <a:pt x="3060" y="2094"/>
                    <a:pt x="3269" y="1884"/>
                    <a:pt x="3530" y="1884"/>
                  </a:cubicBezTo>
                  <a:close/>
                  <a:moveTo>
                    <a:pt x="1681" y="0"/>
                  </a:moveTo>
                  <a:cubicBezTo>
                    <a:pt x="1524" y="0"/>
                    <a:pt x="1385" y="140"/>
                    <a:pt x="1385" y="314"/>
                  </a:cubicBezTo>
                  <a:lnTo>
                    <a:pt x="1385" y="1554"/>
                  </a:lnTo>
                  <a:lnTo>
                    <a:pt x="250" y="1186"/>
                  </a:lnTo>
                  <a:cubicBezTo>
                    <a:pt x="231" y="1179"/>
                    <a:pt x="213" y="1176"/>
                    <a:pt x="195" y="1176"/>
                  </a:cubicBezTo>
                  <a:cubicBezTo>
                    <a:pt x="82" y="1176"/>
                    <a:pt x="1" y="1308"/>
                    <a:pt x="76" y="1414"/>
                  </a:cubicBezTo>
                  <a:lnTo>
                    <a:pt x="1385" y="3420"/>
                  </a:lnTo>
                  <a:lnTo>
                    <a:pt x="1385" y="4397"/>
                  </a:lnTo>
                  <a:cubicBezTo>
                    <a:pt x="1385" y="4571"/>
                    <a:pt x="1524" y="4711"/>
                    <a:pt x="1681" y="4711"/>
                  </a:cubicBezTo>
                  <a:lnTo>
                    <a:pt x="6305" y="4711"/>
                  </a:lnTo>
                  <a:cubicBezTo>
                    <a:pt x="6479" y="4711"/>
                    <a:pt x="6619" y="4571"/>
                    <a:pt x="6619" y="4397"/>
                  </a:cubicBezTo>
                  <a:lnTo>
                    <a:pt x="6619" y="314"/>
                  </a:lnTo>
                  <a:cubicBezTo>
                    <a:pt x="6619" y="140"/>
                    <a:pt x="6479" y="0"/>
                    <a:pt x="6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6"/>
          <p:cNvSpPr/>
          <p:nvPr/>
        </p:nvSpPr>
        <p:spPr>
          <a:xfrm>
            <a:off x="801575" y="1331375"/>
            <a:ext cx="747000" cy="74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1053" name="Google Shape;1053;p26"/>
          <p:cNvSpPr/>
          <p:nvPr/>
        </p:nvSpPr>
        <p:spPr>
          <a:xfrm>
            <a:off x="801575" y="2679600"/>
            <a:ext cx="747000" cy="74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1054" name="Google Shape;1054;p26"/>
          <p:cNvSpPr/>
          <p:nvPr/>
        </p:nvSpPr>
        <p:spPr>
          <a:xfrm>
            <a:off x="7547375" y="2017000"/>
            <a:ext cx="747000" cy="74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1055" name="Google Shape;1055;p26"/>
          <p:cNvSpPr/>
          <p:nvPr/>
        </p:nvSpPr>
        <p:spPr>
          <a:xfrm>
            <a:off x="7547375" y="3326850"/>
            <a:ext cx="747000" cy="74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1056" name="Google Shape;1056;p26"/>
          <p:cNvSpPr/>
          <p:nvPr/>
        </p:nvSpPr>
        <p:spPr>
          <a:xfrm flipH="1">
            <a:off x="4696164" y="3450176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26"/>
          <p:cNvSpPr/>
          <p:nvPr/>
        </p:nvSpPr>
        <p:spPr>
          <a:xfrm flipH="1">
            <a:off x="4696164" y="2115251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26"/>
          <p:cNvSpPr/>
          <p:nvPr/>
        </p:nvSpPr>
        <p:spPr>
          <a:xfrm>
            <a:off x="1652701" y="2777851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26"/>
          <p:cNvSpPr/>
          <p:nvPr/>
        </p:nvSpPr>
        <p:spPr>
          <a:xfrm>
            <a:off x="1652701" y="1447451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26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</a:rPr>
              <a:t>Potential Improvements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1" name="Google Shape;1061;p26"/>
          <p:cNvSpPr txBox="1">
            <a:spLocks noGrp="1"/>
          </p:cNvSpPr>
          <p:nvPr>
            <p:ph type="subTitle" idx="1"/>
          </p:nvPr>
        </p:nvSpPr>
        <p:spPr>
          <a:xfrm>
            <a:off x="1922694" y="1954300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062" name="Google Shape;1062;p26"/>
          <p:cNvSpPr txBox="1">
            <a:spLocks noGrp="1"/>
          </p:cNvSpPr>
          <p:nvPr>
            <p:ph type="subTitle" idx="2"/>
          </p:nvPr>
        </p:nvSpPr>
        <p:spPr>
          <a:xfrm>
            <a:off x="4724399" y="2595813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063" name="Google Shape;1063;p26"/>
          <p:cNvSpPr txBox="1">
            <a:spLocks noGrp="1"/>
          </p:cNvSpPr>
          <p:nvPr>
            <p:ph type="subTitle" idx="3"/>
          </p:nvPr>
        </p:nvSpPr>
        <p:spPr>
          <a:xfrm>
            <a:off x="1922696" y="1485325"/>
            <a:ext cx="22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Mercury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4" name="Google Shape;1064;p26"/>
          <p:cNvSpPr txBox="1">
            <a:spLocks noGrp="1"/>
          </p:cNvSpPr>
          <p:nvPr>
            <p:ph type="subTitle" idx="4"/>
          </p:nvPr>
        </p:nvSpPr>
        <p:spPr>
          <a:xfrm>
            <a:off x="4724399" y="2126833"/>
            <a:ext cx="208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 Neptune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5" name="Google Shape;1065;p26"/>
          <p:cNvSpPr txBox="1">
            <a:spLocks noGrp="1"/>
          </p:cNvSpPr>
          <p:nvPr>
            <p:ph type="subTitle" idx="5"/>
          </p:nvPr>
        </p:nvSpPr>
        <p:spPr>
          <a:xfrm>
            <a:off x="1922694" y="3285900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066" name="Google Shape;1066;p26"/>
          <p:cNvSpPr txBox="1">
            <a:spLocks noGrp="1"/>
          </p:cNvSpPr>
          <p:nvPr>
            <p:ph type="subTitle" idx="6"/>
          </p:nvPr>
        </p:nvSpPr>
        <p:spPr>
          <a:xfrm>
            <a:off x="1922696" y="2816925"/>
            <a:ext cx="22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Venus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7" name="Google Shape;1067;p26"/>
          <p:cNvSpPr txBox="1">
            <a:spLocks noGrp="1"/>
          </p:cNvSpPr>
          <p:nvPr>
            <p:ph type="subTitle" idx="7"/>
          </p:nvPr>
        </p:nvSpPr>
        <p:spPr>
          <a:xfrm>
            <a:off x="4724399" y="3953938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068" name="Google Shape;1068;p26"/>
          <p:cNvSpPr txBox="1">
            <a:spLocks noGrp="1"/>
          </p:cNvSpPr>
          <p:nvPr>
            <p:ph type="subTitle" idx="8"/>
          </p:nvPr>
        </p:nvSpPr>
        <p:spPr>
          <a:xfrm>
            <a:off x="4724399" y="3484958"/>
            <a:ext cx="208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Jupiter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9" name="Google Shape;1069;p26"/>
          <p:cNvSpPr/>
          <p:nvPr/>
        </p:nvSpPr>
        <p:spPr>
          <a:xfrm rot="-2700000">
            <a:off x="761762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0" name="Google Shape;1070;p26"/>
          <p:cNvGrpSpPr/>
          <p:nvPr/>
        </p:nvGrpSpPr>
        <p:grpSpPr>
          <a:xfrm>
            <a:off x="7738335" y="3518160"/>
            <a:ext cx="365082" cy="364689"/>
            <a:chOff x="2075238" y="4209475"/>
            <a:chExt cx="394300" cy="393875"/>
          </a:xfrm>
        </p:grpSpPr>
        <p:sp>
          <p:nvSpPr>
            <p:cNvPr id="1071" name="Google Shape;1071;p26"/>
            <p:cNvSpPr/>
            <p:nvPr/>
          </p:nvSpPr>
          <p:spPr>
            <a:xfrm>
              <a:off x="2138913" y="4338125"/>
              <a:ext cx="103825" cy="103850"/>
            </a:xfrm>
            <a:custGeom>
              <a:avLst/>
              <a:gdLst/>
              <a:ahLst/>
              <a:cxnLst/>
              <a:rect l="l" t="t" r="r" b="b"/>
              <a:pathLst>
                <a:path w="4153" h="4154" extrusionOk="0">
                  <a:moveTo>
                    <a:pt x="2076" y="1"/>
                  </a:moveTo>
                  <a:cubicBezTo>
                    <a:pt x="924" y="1"/>
                    <a:pt x="0" y="926"/>
                    <a:pt x="0" y="2078"/>
                  </a:cubicBezTo>
                  <a:cubicBezTo>
                    <a:pt x="0" y="3211"/>
                    <a:pt x="924" y="4153"/>
                    <a:pt x="2076" y="4153"/>
                  </a:cubicBezTo>
                  <a:cubicBezTo>
                    <a:pt x="3227" y="4153"/>
                    <a:pt x="4153" y="3211"/>
                    <a:pt x="4153" y="2078"/>
                  </a:cubicBezTo>
                  <a:cubicBezTo>
                    <a:pt x="4153" y="926"/>
                    <a:pt x="3227" y="1"/>
                    <a:pt x="2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6"/>
            <p:cNvSpPr/>
            <p:nvPr/>
          </p:nvSpPr>
          <p:spPr>
            <a:xfrm>
              <a:off x="2075238" y="4441950"/>
              <a:ext cx="231175" cy="161400"/>
            </a:xfrm>
            <a:custGeom>
              <a:avLst/>
              <a:gdLst/>
              <a:ahLst/>
              <a:cxnLst/>
              <a:rect l="l" t="t" r="r" b="b"/>
              <a:pathLst>
                <a:path w="9247" h="6456" extrusionOk="0">
                  <a:moveTo>
                    <a:pt x="5739" y="1815"/>
                  </a:moveTo>
                  <a:cubicBezTo>
                    <a:pt x="5984" y="1815"/>
                    <a:pt x="6193" y="2024"/>
                    <a:pt x="6193" y="2268"/>
                  </a:cubicBezTo>
                  <a:lnTo>
                    <a:pt x="6193" y="2740"/>
                  </a:lnTo>
                  <a:lnTo>
                    <a:pt x="6647" y="2740"/>
                  </a:lnTo>
                  <a:cubicBezTo>
                    <a:pt x="6909" y="2740"/>
                    <a:pt x="7118" y="2949"/>
                    <a:pt x="7118" y="3193"/>
                  </a:cubicBezTo>
                  <a:cubicBezTo>
                    <a:pt x="7118" y="3454"/>
                    <a:pt x="6909" y="3664"/>
                    <a:pt x="6647" y="3664"/>
                  </a:cubicBezTo>
                  <a:lnTo>
                    <a:pt x="6193" y="3664"/>
                  </a:lnTo>
                  <a:lnTo>
                    <a:pt x="6193" y="4117"/>
                  </a:lnTo>
                  <a:cubicBezTo>
                    <a:pt x="6193" y="4380"/>
                    <a:pt x="5984" y="4589"/>
                    <a:pt x="5739" y="4589"/>
                  </a:cubicBezTo>
                  <a:cubicBezTo>
                    <a:pt x="5478" y="4589"/>
                    <a:pt x="5269" y="4380"/>
                    <a:pt x="5269" y="4117"/>
                  </a:cubicBezTo>
                  <a:lnTo>
                    <a:pt x="5269" y="3664"/>
                  </a:lnTo>
                  <a:lnTo>
                    <a:pt x="4815" y="3664"/>
                  </a:lnTo>
                  <a:cubicBezTo>
                    <a:pt x="4553" y="3664"/>
                    <a:pt x="4344" y="3454"/>
                    <a:pt x="4344" y="3193"/>
                  </a:cubicBezTo>
                  <a:cubicBezTo>
                    <a:pt x="4344" y="2949"/>
                    <a:pt x="4553" y="2740"/>
                    <a:pt x="4815" y="2740"/>
                  </a:cubicBezTo>
                  <a:lnTo>
                    <a:pt x="5269" y="2740"/>
                  </a:lnTo>
                  <a:lnTo>
                    <a:pt x="5269" y="2268"/>
                  </a:lnTo>
                  <a:cubicBezTo>
                    <a:pt x="5269" y="2024"/>
                    <a:pt x="5478" y="1815"/>
                    <a:pt x="5739" y="1815"/>
                  </a:cubicBezTo>
                  <a:close/>
                  <a:moveTo>
                    <a:pt x="4623" y="0"/>
                  </a:moveTo>
                  <a:cubicBezTo>
                    <a:pt x="2076" y="0"/>
                    <a:pt x="0" y="2077"/>
                    <a:pt x="0" y="4624"/>
                  </a:cubicBezTo>
                  <a:lnTo>
                    <a:pt x="0" y="6002"/>
                  </a:lnTo>
                  <a:cubicBezTo>
                    <a:pt x="0" y="6264"/>
                    <a:pt x="210" y="6455"/>
                    <a:pt x="471" y="6455"/>
                  </a:cubicBezTo>
                  <a:lnTo>
                    <a:pt x="8775" y="6455"/>
                  </a:lnTo>
                  <a:cubicBezTo>
                    <a:pt x="9037" y="6455"/>
                    <a:pt x="9247" y="6264"/>
                    <a:pt x="9247" y="6002"/>
                  </a:cubicBezTo>
                  <a:lnTo>
                    <a:pt x="9247" y="4624"/>
                  </a:lnTo>
                  <a:cubicBezTo>
                    <a:pt x="9247" y="2077"/>
                    <a:pt x="7170" y="0"/>
                    <a:pt x="4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6"/>
            <p:cNvSpPr/>
            <p:nvPr/>
          </p:nvSpPr>
          <p:spPr>
            <a:xfrm>
              <a:off x="2261463" y="4209475"/>
              <a:ext cx="208075" cy="196275"/>
            </a:xfrm>
            <a:custGeom>
              <a:avLst/>
              <a:gdLst/>
              <a:ahLst/>
              <a:cxnLst/>
              <a:rect l="l" t="t" r="r" b="b"/>
              <a:pathLst>
                <a:path w="8323" h="7851" extrusionOk="0">
                  <a:moveTo>
                    <a:pt x="5985" y="1885"/>
                  </a:moveTo>
                  <a:cubicBezTo>
                    <a:pt x="6229" y="1885"/>
                    <a:pt x="6439" y="2095"/>
                    <a:pt x="6439" y="2339"/>
                  </a:cubicBezTo>
                  <a:cubicBezTo>
                    <a:pt x="6439" y="2600"/>
                    <a:pt x="6229" y="2809"/>
                    <a:pt x="5985" y="2809"/>
                  </a:cubicBezTo>
                  <a:lnTo>
                    <a:pt x="2286" y="2809"/>
                  </a:lnTo>
                  <a:cubicBezTo>
                    <a:pt x="2024" y="2809"/>
                    <a:pt x="1833" y="2600"/>
                    <a:pt x="1833" y="2339"/>
                  </a:cubicBezTo>
                  <a:cubicBezTo>
                    <a:pt x="1833" y="2095"/>
                    <a:pt x="2024" y="1885"/>
                    <a:pt x="2286" y="1885"/>
                  </a:cubicBezTo>
                  <a:close/>
                  <a:moveTo>
                    <a:pt x="5985" y="3734"/>
                  </a:moveTo>
                  <a:cubicBezTo>
                    <a:pt x="6229" y="3734"/>
                    <a:pt x="6439" y="3926"/>
                    <a:pt x="6439" y="4188"/>
                  </a:cubicBezTo>
                  <a:cubicBezTo>
                    <a:pt x="6439" y="4449"/>
                    <a:pt x="6229" y="4642"/>
                    <a:pt x="5985" y="4642"/>
                  </a:cubicBezTo>
                  <a:lnTo>
                    <a:pt x="2286" y="4642"/>
                  </a:lnTo>
                  <a:cubicBezTo>
                    <a:pt x="2024" y="4642"/>
                    <a:pt x="1833" y="4449"/>
                    <a:pt x="1833" y="4188"/>
                  </a:cubicBezTo>
                  <a:cubicBezTo>
                    <a:pt x="1833" y="3926"/>
                    <a:pt x="2024" y="3734"/>
                    <a:pt x="2286" y="3734"/>
                  </a:cubicBezTo>
                  <a:close/>
                  <a:moveTo>
                    <a:pt x="472" y="1"/>
                  </a:moveTo>
                  <a:cubicBezTo>
                    <a:pt x="210" y="1"/>
                    <a:pt x="0" y="210"/>
                    <a:pt x="0" y="471"/>
                  </a:cubicBezTo>
                  <a:lnTo>
                    <a:pt x="0" y="7380"/>
                  </a:lnTo>
                  <a:cubicBezTo>
                    <a:pt x="0" y="7663"/>
                    <a:pt x="232" y="7851"/>
                    <a:pt x="469" y="7851"/>
                  </a:cubicBezTo>
                  <a:cubicBezTo>
                    <a:pt x="582" y="7851"/>
                    <a:pt x="696" y="7808"/>
                    <a:pt x="786" y="7712"/>
                  </a:cubicBezTo>
                  <a:lnTo>
                    <a:pt x="2042" y="6473"/>
                  </a:lnTo>
                  <a:lnTo>
                    <a:pt x="7851" y="6473"/>
                  </a:lnTo>
                  <a:cubicBezTo>
                    <a:pt x="8113" y="6473"/>
                    <a:pt x="8323" y="6263"/>
                    <a:pt x="8323" y="6002"/>
                  </a:cubicBezTo>
                  <a:lnTo>
                    <a:pt x="8323" y="471"/>
                  </a:lnTo>
                  <a:cubicBezTo>
                    <a:pt x="8323" y="210"/>
                    <a:pt x="8113" y="1"/>
                    <a:pt x="7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4" name="Google Shape;1074;p26"/>
          <p:cNvGrpSpPr/>
          <p:nvPr/>
        </p:nvGrpSpPr>
        <p:grpSpPr>
          <a:xfrm>
            <a:off x="7734895" y="2208313"/>
            <a:ext cx="371957" cy="364666"/>
            <a:chOff x="2071738" y="3529950"/>
            <a:chExt cx="401725" cy="393850"/>
          </a:xfrm>
        </p:grpSpPr>
        <p:sp>
          <p:nvSpPr>
            <p:cNvPr id="1075" name="Google Shape;1075;p26"/>
            <p:cNvSpPr/>
            <p:nvPr/>
          </p:nvSpPr>
          <p:spPr>
            <a:xfrm>
              <a:off x="2169438" y="3529950"/>
              <a:ext cx="304025" cy="230750"/>
            </a:xfrm>
            <a:custGeom>
              <a:avLst/>
              <a:gdLst/>
              <a:ahLst/>
              <a:cxnLst/>
              <a:rect l="l" t="t" r="r" b="b"/>
              <a:pathLst>
                <a:path w="12161" h="9230" extrusionOk="0">
                  <a:moveTo>
                    <a:pt x="7817" y="1885"/>
                  </a:moveTo>
                  <a:cubicBezTo>
                    <a:pt x="8061" y="1885"/>
                    <a:pt x="8270" y="2076"/>
                    <a:pt x="8270" y="2339"/>
                  </a:cubicBezTo>
                  <a:cubicBezTo>
                    <a:pt x="8270" y="2600"/>
                    <a:pt x="8061" y="2792"/>
                    <a:pt x="7817" y="2792"/>
                  </a:cubicBezTo>
                  <a:lnTo>
                    <a:pt x="2269" y="2792"/>
                  </a:lnTo>
                  <a:cubicBezTo>
                    <a:pt x="2024" y="2792"/>
                    <a:pt x="1815" y="2600"/>
                    <a:pt x="1815" y="2339"/>
                  </a:cubicBezTo>
                  <a:cubicBezTo>
                    <a:pt x="1815" y="2076"/>
                    <a:pt x="2024" y="1885"/>
                    <a:pt x="2269" y="1885"/>
                  </a:cubicBezTo>
                  <a:close/>
                  <a:moveTo>
                    <a:pt x="7817" y="3716"/>
                  </a:moveTo>
                  <a:cubicBezTo>
                    <a:pt x="8061" y="3716"/>
                    <a:pt x="8270" y="3925"/>
                    <a:pt x="8270" y="4188"/>
                  </a:cubicBezTo>
                  <a:cubicBezTo>
                    <a:pt x="8270" y="4432"/>
                    <a:pt x="8061" y="4641"/>
                    <a:pt x="7817" y="4641"/>
                  </a:cubicBezTo>
                  <a:lnTo>
                    <a:pt x="2269" y="4641"/>
                  </a:lnTo>
                  <a:cubicBezTo>
                    <a:pt x="2024" y="4641"/>
                    <a:pt x="1815" y="4432"/>
                    <a:pt x="1815" y="4188"/>
                  </a:cubicBezTo>
                  <a:cubicBezTo>
                    <a:pt x="1815" y="3925"/>
                    <a:pt x="2024" y="3716"/>
                    <a:pt x="2269" y="3716"/>
                  </a:cubicBezTo>
                  <a:close/>
                  <a:moveTo>
                    <a:pt x="454" y="1"/>
                  </a:moveTo>
                  <a:cubicBezTo>
                    <a:pt x="210" y="1"/>
                    <a:pt x="1" y="210"/>
                    <a:pt x="1" y="454"/>
                  </a:cubicBezTo>
                  <a:lnTo>
                    <a:pt x="1" y="5600"/>
                  </a:lnTo>
                  <a:lnTo>
                    <a:pt x="7798" y="5600"/>
                  </a:lnTo>
                  <a:cubicBezTo>
                    <a:pt x="8566" y="5600"/>
                    <a:pt x="9177" y="6228"/>
                    <a:pt x="9177" y="6979"/>
                  </a:cubicBezTo>
                  <a:lnTo>
                    <a:pt x="9177" y="9229"/>
                  </a:lnTo>
                  <a:lnTo>
                    <a:pt x="11532" y="9229"/>
                  </a:lnTo>
                  <a:cubicBezTo>
                    <a:pt x="11951" y="9229"/>
                    <a:pt x="12160" y="8724"/>
                    <a:pt x="11864" y="8445"/>
                  </a:cubicBezTo>
                  <a:lnTo>
                    <a:pt x="10120" y="6735"/>
                  </a:lnTo>
                  <a:lnTo>
                    <a:pt x="10120" y="454"/>
                  </a:lnTo>
                  <a:cubicBezTo>
                    <a:pt x="10120" y="210"/>
                    <a:pt x="9910" y="1"/>
                    <a:pt x="9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6"/>
            <p:cNvSpPr/>
            <p:nvPr/>
          </p:nvSpPr>
          <p:spPr>
            <a:xfrm>
              <a:off x="2277613" y="3751525"/>
              <a:ext cx="22250" cy="22250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36" y="0"/>
                  </a:moveTo>
                  <a:cubicBezTo>
                    <a:pt x="192" y="0"/>
                    <a:pt x="0" y="192"/>
                    <a:pt x="0" y="436"/>
                  </a:cubicBezTo>
                  <a:cubicBezTo>
                    <a:pt x="0" y="680"/>
                    <a:pt x="192" y="890"/>
                    <a:pt x="436" y="890"/>
                  </a:cubicBezTo>
                  <a:cubicBezTo>
                    <a:pt x="680" y="890"/>
                    <a:pt x="889" y="680"/>
                    <a:pt x="889" y="436"/>
                  </a:cubicBezTo>
                  <a:cubicBezTo>
                    <a:pt x="889" y="192"/>
                    <a:pt x="680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26"/>
            <p:cNvSpPr/>
            <p:nvPr/>
          </p:nvSpPr>
          <p:spPr>
            <a:xfrm>
              <a:off x="2277613" y="3843125"/>
              <a:ext cx="22250" cy="22700"/>
            </a:xfrm>
            <a:custGeom>
              <a:avLst/>
              <a:gdLst/>
              <a:ahLst/>
              <a:cxnLst/>
              <a:rect l="l" t="t" r="r" b="b"/>
              <a:pathLst>
                <a:path w="890" h="908" extrusionOk="0">
                  <a:moveTo>
                    <a:pt x="436" y="0"/>
                  </a:moveTo>
                  <a:cubicBezTo>
                    <a:pt x="192" y="0"/>
                    <a:pt x="0" y="210"/>
                    <a:pt x="0" y="454"/>
                  </a:cubicBezTo>
                  <a:cubicBezTo>
                    <a:pt x="0" y="698"/>
                    <a:pt x="192" y="907"/>
                    <a:pt x="436" y="907"/>
                  </a:cubicBezTo>
                  <a:cubicBezTo>
                    <a:pt x="680" y="907"/>
                    <a:pt x="889" y="698"/>
                    <a:pt x="889" y="454"/>
                  </a:cubicBezTo>
                  <a:cubicBezTo>
                    <a:pt x="889" y="210"/>
                    <a:pt x="680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6"/>
            <p:cNvSpPr/>
            <p:nvPr/>
          </p:nvSpPr>
          <p:spPr>
            <a:xfrm>
              <a:off x="2196913" y="379730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454" y="1"/>
                  </a:moveTo>
                  <a:cubicBezTo>
                    <a:pt x="209" y="1"/>
                    <a:pt x="0" y="193"/>
                    <a:pt x="0" y="437"/>
                  </a:cubicBezTo>
                  <a:cubicBezTo>
                    <a:pt x="0" y="682"/>
                    <a:pt x="209" y="891"/>
                    <a:pt x="454" y="891"/>
                  </a:cubicBezTo>
                  <a:cubicBezTo>
                    <a:pt x="698" y="891"/>
                    <a:pt x="891" y="682"/>
                    <a:pt x="891" y="437"/>
                  </a:cubicBezTo>
                  <a:cubicBezTo>
                    <a:pt x="891" y="193"/>
                    <a:pt x="698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6"/>
            <p:cNvSpPr/>
            <p:nvPr/>
          </p:nvSpPr>
          <p:spPr>
            <a:xfrm>
              <a:off x="2071738" y="3693075"/>
              <a:ext cx="304025" cy="230725"/>
            </a:xfrm>
            <a:custGeom>
              <a:avLst/>
              <a:gdLst/>
              <a:ahLst/>
              <a:cxnLst/>
              <a:rect l="l" t="t" r="r" b="b"/>
              <a:pathLst>
                <a:path w="12161" h="9229" extrusionOk="0">
                  <a:moveTo>
                    <a:pt x="8654" y="1413"/>
                  </a:moveTo>
                  <a:cubicBezTo>
                    <a:pt x="9422" y="1413"/>
                    <a:pt x="10032" y="2024"/>
                    <a:pt x="10032" y="2774"/>
                  </a:cubicBezTo>
                  <a:cubicBezTo>
                    <a:pt x="10032" y="3593"/>
                    <a:pt x="9356" y="4147"/>
                    <a:pt x="8645" y="4147"/>
                  </a:cubicBezTo>
                  <a:cubicBezTo>
                    <a:pt x="8341" y="4147"/>
                    <a:pt x="8030" y="4046"/>
                    <a:pt x="7764" y="3821"/>
                  </a:cubicBezTo>
                  <a:lnTo>
                    <a:pt x="6787" y="4379"/>
                  </a:lnTo>
                  <a:cubicBezTo>
                    <a:pt x="6822" y="4537"/>
                    <a:pt x="6822" y="4693"/>
                    <a:pt x="6787" y="4851"/>
                  </a:cubicBezTo>
                  <a:lnTo>
                    <a:pt x="7764" y="5409"/>
                  </a:lnTo>
                  <a:cubicBezTo>
                    <a:pt x="8030" y="5184"/>
                    <a:pt x="8341" y="5083"/>
                    <a:pt x="8645" y="5083"/>
                  </a:cubicBezTo>
                  <a:cubicBezTo>
                    <a:pt x="9356" y="5083"/>
                    <a:pt x="10032" y="5636"/>
                    <a:pt x="10032" y="6456"/>
                  </a:cubicBezTo>
                  <a:cubicBezTo>
                    <a:pt x="10032" y="7205"/>
                    <a:pt x="9422" y="7817"/>
                    <a:pt x="8654" y="7817"/>
                  </a:cubicBezTo>
                  <a:cubicBezTo>
                    <a:pt x="7817" y="7817"/>
                    <a:pt x="7154" y="7066"/>
                    <a:pt x="7310" y="6212"/>
                  </a:cubicBezTo>
                  <a:lnTo>
                    <a:pt x="6333" y="5653"/>
                  </a:lnTo>
                  <a:cubicBezTo>
                    <a:pt x="6067" y="5878"/>
                    <a:pt x="5757" y="5978"/>
                    <a:pt x="5453" y="5978"/>
                  </a:cubicBezTo>
                  <a:cubicBezTo>
                    <a:pt x="4742" y="5978"/>
                    <a:pt x="4065" y="5425"/>
                    <a:pt x="4065" y="4606"/>
                  </a:cubicBezTo>
                  <a:cubicBezTo>
                    <a:pt x="4065" y="3791"/>
                    <a:pt x="4735" y="3239"/>
                    <a:pt x="5442" y="3239"/>
                  </a:cubicBezTo>
                  <a:cubicBezTo>
                    <a:pt x="5749" y="3239"/>
                    <a:pt x="6064" y="3344"/>
                    <a:pt x="6333" y="3576"/>
                  </a:cubicBezTo>
                  <a:lnTo>
                    <a:pt x="7310" y="3018"/>
                  </a:lnTo>
                  <a:cubicBezTo>
                    <a:pt x="7170" y="2164"/>
                    <a:pt x="7817" y="1413"/>
                    <a:pt x="8654" y="1413"/>
                  </a:cubicBezTo>
                  <a:close/>
                  <a:moveTo>
                    <a:pt x="2478" y="1"/>
                  </a:moveTo>
                  <a:cubicBezTo>
                    <a:pt x="2234" y="1"/>
                    <a:pt x="2025" y="210"/>
                    <a:pt x="2025" y="454"/>
                  </a:cubicBezTo>
                  <a:lnTo>
                    <a:pt x="2025" y="6735"/>
                  </a:lnTo>
                  <a:lnTo>
                    <a:pt x="280" y="8445"/>
                  </a:lnTo>
                  <a:cubicBezTo>
                    <a:pt x="1" y="8724"/>
                    <a:pt x="192" y="9229"/>
                    <a:pt x="611" y="9229"/>
                  </a:cubicBezTo>
                  <a:lnTo>
                    <a:pt x="11690" y="9229"/>
                  </a:lnTo>
                  <a:cubicBezTo>
                    <a:pt x="11951" y="9229"/>
                    <a:pt x="12160" y="9020"/>
                    <a:pt x="12160" y="8775"/>
                  </a:cubicBezTo>
                  <a:lnTo>
                    <a:pt x="12160" y="454"/>
                  </a:lnTo>
                  <a:cubicBezTo>
                    <a:pt x="12160" y="210"/>
                    <a:pt x="11951" y="1"/>
                    <a:pt x="11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0" name="Google Shape;1080;p26"/>
          <p:cNvGrpSpPr/>
          <p:nvPr/>
        </p:nvGrpSpPr>
        <p:grpSpPr>
          <a:xfrm>
            <a:off x="1057546" y="2870916"/>
            <a:ext cx="235063" cy="364666"/>
            <a:chOff x="2145438" y="2850425"/>
            <a:chExt cx="253875" cy="393850"/>
          </a:xfrm>
        </p:grpSpPr>
        <p:sp>
          <p:nvSpPr>
            <p:cNvPr id="1081" name="Google Shape;1081;p26"/>
            <p:cNvSpPr/>
            <p:nvPr/>
          </p:nvSpPr>
          <p:spPr>
            <a:xfrm>
              <a:off x="2214813" y="2989550"/>
              <a:ext cx="115150" cy="115625"/>
            </a:xfrm>
            <a:custGeom>
              <a:avLst/>
              <a:gdLst/>
              <a:ahLst/>
              <a:cxnLst/>
              <a:rect l="l" t="t" r="r" b="b"/>
              <a:pathLst>
                <a:path w="4606" h="4625" extrusionOk="0">
                  <a:moveTo>
                    <a:pt x="924" y="1850"/>
                  </a:moveTo>
                  <a:cubicBezTo>
                    <a:pt x="1168" y="1850"/>
                    <a:pt x="1378" y="2059"/>
                    <a:pt x="1378" y="2303"/>
                  </a:cubicBezTo>
                  <a:cubicBezTo>
                    <a:pt x="1378" y="2565"/>
                    <a:pt x="1168" y="2775"/>
                    <a:pt x="924" y="2775"/>
                  </a:cubicBezTo>
                  <a:cubicBezTo>
                    <a:pt x="663" y="2775"/>
                    <a:pt x="454" y="2565"/>
                    <a:pt x="454" y="2303"/>
                  </a:cubicBezTo>
                  <a:cubicBezTo>
                    <a:pt x="454" y="2059"/>
                    <a:pt x="663" y="1850"/>
                    <a:pt x="924" y="1850"/>
                  </a:cubicBezTo>
                  <a:close/>
                  <a:moveTo>
                    <a:pt x="2303" y="1850"/>
                  </a:moveTo>
                  <a:cubicBezTo>
                    <a:pt x="2564" y="1850"/>
                    <a:pt x="2773" y="2059"/>
                    <a:pt x="2773" y="2303"/>
                  </a:cubicBezTo>
                  <a:cubicBezTo>
                    <a:pt x="2773" y="2565"/>
                    <a:pt x="2564" y="2775"/>
                    <a:pt x="2303" y="2775"/>
                  </a:cubicBezTo>
                  <a:cubicBezTo>
                    <a:pt x="2041" y="2775"/>
                    <a:pt x="1849" y="2565"/>
                    <a:pt x="1849" y="2303"/>
                  </a:cubicBezTo>
                  <a:cubicBezTo>
                    <a:pt x="1849" y="2059"/>
                    <a:pt x="2041" y="1850"/>
                    <a:pt x="2303" y="1850"/>
                  </a:cubicBezTo>
                  <a:close/>
                  <a:moveTo>
                    <a:pt x="3699" y="1850"/>
                  </a:moveTo>
                  <a:cubicBezTo>
                    <a:pt x="3943" y="1850"/>
                    <a:pt x="4152" y="2059"/>
                    <a:pt x="4152" y="2303"/>
                  </a:cubicBezTo>
                  <a:cubicBezTo>
                    <a:pt x="4152" y="2565"/>
                    <a:pt x="3943" y="2775"/>
                    <a:pt x="3699" y="2775"/>
                  </a:cubicBezTo>
                  <a:cubicBezTo>
                    <a:pt x="3436" y="2775"/>
                    <a:pt x="3227" y="2565"/>
                    <a:pt x="3227" y="2303"/>
                  </a:cubicBezTo>
                  <a:cubicBezTo>
                    <a:pt x="3227" y="2059"/>
                    <a:pt x="3436" y="1850"/>
                    <a:pt x="3699" y="1850"/>
                  </a:cubicBezTo>
                  <a:close/>
                  <a:moveTo>
                    <a:pt x="2303" y="0"/>
                  </a:moveTo>
                  <a:cubicBezTo>
                    <a:pt x="1029" y="0"/>
                    <a:pt x="0" y="1030"/>
                    <a:pt x="0" y="2303"/>
                  </a:cubicBezTo>
                  <a:cubicBezTo>
                    <a:pt x="0" y="2810"/>
                    <a:pt x="156" y="3298"/>
                    <a:pt x="454" y="3699"/>
                  </a:cubicBezTo>
                  <a:cubicBezTo>
                    <a:pt x="558" y="3838"/>
                    <a:pt x="575" y="4031"/>
                    <a:pt x="505" y="4187"/>
                  </a:cubicBezTo>
                  <a:lnTo>
                    <a:pt x="279" y="4624"/>
                  </a:lnTo>
                  <a:lnTo>
                    <a:pt x="2303" y="4624"/>
                  </a:lnTo>
                  <a:cubicBezTo>
                    <a:pt x="3576" y="4624"/>
                    <a:pt x="4606" y="3577"/>
                    <a:pt x="4606" y="2303"/>
                  </a:cubicBezTo>
                  <a:cubicBezTo>
                    <a:pt x="4606" y="1030"/>
                    <a:pt x="3576" y="0"/>
                    <a:pt x="2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26"/>
            <p:cNvSpPr/>
            <p:nvPr/>
          </p:nvSpPr>
          <p:spPr>
            <a:xfrm>
              <a:off x="2145438" y="2850425"/>
              <a:ext cx="253875" cy="393850"/>
            </a:xfrm>
            <a:custGeom>
              <a:avLst/>
              <a:gdLst/>
              <a:ahLst/>
              <a:cxnLst/>
              <a:rect l="l" t="t" r="r" b="b"/>
              <a:pathLst>
                <a:path w="10155" h="15754" extrusionOk="0">
                  <a:moveTo>
                    <a:pt x="5548" y="1413"/>
                  </a:moveTo>
                  <a:cubicBezTo>
                    <a:pt x="5793" y="1413"/>
                    <a:pt x="6002" y="1622"/>
                    <a:pt x="6002" y="1867"/>
                  </a:cubicBezTo>
                  <a:cubicBezTo>
                    <a:pt x="6002" y="2129"/>
                    <a:pt x="5793" y="2338"/>
                    <a:pt x="5548" y="2338"/>
                  </a:cubicBezTo>
                  <a:lnTo>
                    <a:pt x="4624" y="2338"/>
                  </a:lnTo>
                  <a:cubicBezTo>
                    <a:pt x="4362" y="2338"/>
                    <a:pt x="4153" y="2129"/>
                    <a:pt x="4153" y="1867"/>
                  </a:cubicBezTo>
                  <a:cubicBezTo>
                    <a:pt x="4153" y="1622"/>
                    <a:pt x="4362" y="1413"/>
                    <a:pt x="4624" y="1413"/>
                  </a:cubicBezTo>
                  <a:close/>
                  <a:moveTo>
                    <a:pt x="5078" y="4641"/>
                  </a:moveTo>
                  <a:cubicBezTo>
                    <a:pt x="6858" y="4641"/>
                    <a:pt x="8305" y="6089"/>
                    <a:pt x="8305" y="7868"/>
                  </a:cubicBezTo>
                  <a:cubicBezTo>
                    <a:pt x="8305" y="9666"/>
                    <a:pt x="6858" y="11113"/>
                    <a:pt x="5078" y="11113"/>
                  </a:cubicBezTo>
                  <a:lnTo>
                    <a:pt x="2303" y="11113"/>
                  </a:lnTo>
                  <a:cubicBezTo>
                    <a:pt x="1973" y="11113"/>
                    <a:pt x="1745" y="10747"/>
                    <a:pt x="1903" y="10433"/>
                  </a:cubicBezTo>
                  <a:lnTo>
                    <a:pt x="2322" y="9578"/>
                  </a:lnTo>
                  <a:cubicBezTo>
                    <a:pt x="2007" y="9073"/>
                    <a:pt x="1850" y="8479"/>
                    <a:pt x="1850" y="7868"/>
                  </a:cubicBezTo>
                  <a:cubicBezTo>
                    <a:pt x="1850" y="6089"/>
                    <a:pt x="3298" y="4641"/>
                    <a:pt x="5078" y="4641"/>
                  </a:cubicBezTo>
                  <a:close/>
                  <a:moveTo>
                    <a:pt x="6002" y="13416"/>
                  </a:moveTo>
                  <a:cubicBezTo>
                    <a:pt x="6264" y="13416"/>
                    <a:pt x="6456" y="13625"/>
                    <a:pt x="6456" y="13870"/>
                  </a:cubicBezTo>
                  <a:cubicBezTo>
                    <a:pt x="6456" y="14132"/>
                    <a:pt x="6264" y="14341"/>
                    <a:pt x="6002" y="14341"/>
                  </a:cubicBezTo>
                  <a:lnTo>
                    <a:pt x="4153" y="14341"/>
                  </a:lnTo>
                  <a:cubicBezTo>
                    <a:pt x="3908" y="14341"/>
                    <a:pt x="3699" y="14132"/>
                    <a:pt x="3699" y="13870"/>
                  </a:cubicBezTo>
                  <a:cubicBezTo>
                    <a:pt x="3699" y="13625"/>
                    <a:pt x="3908" y="13416"/>
                    <a:pt x="4153" y="13416"/>
                  </a:cubicBezTo>
                  <a:close/>
                  <a:moveTo>
                    <a:pt x="1379" y="1"/>
                  </a:moveTo>
                  <a:cubicBezTo>
                    <a:pt x="629" y="1"/>
                    <a:pt x="0" y="610"/>
                    <a:pt x="0" y="1378"/>
                  </a:cubicBezTo>
                  <a:lnTo>
                    <a:pt x="0" y="14376"/>
                  </a:lnTo>
                  <a:cubicBezTo>
                    <a:pt x="0" y="15126"/>
                    <a:pt x="629" y="15754"/>
                    <a:pt x="1379" y="15754"/>
                  </a:cubicBezTo>
                  <a:lnTo>
                    <a:pt x="8777" y="15754"/>
                  </a:lnTo>
                  <a:cubicBezTo>
                    <a:pt x="9544" y="15754"/>
                    <a:pt x="10154" y="15126"/>
                    <a:pt x="10154" y="14376"/>
                  </a:cubicBezTo>
                  <a:lnTo>
                    <a:pt x="10154" y="1378"/>
                  </a:lnTo>
                  <a:cubicBezTo>
                    <a:pt x="10154" y="610"/>
                    <a:pt x="9544" y="1"/>
                    <a:pt x="8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3" name="Google Shape;1083;p26"/>
          <p:cNvGrpSpPr/>
          <p:nvPr/>
        </p:nvGrpSpPr>
        <p:grpSpPr>
          <a:xfrm>
            <a:off x="992535" y="1532006"/>
            <a:ext cx="365082" cy="364666"/>
            <a:chOff x="2075238" y="2170900"/>
            <a:chExt cx="394300" cy="393850"/>
          </a:xfrm>
        </p:grpSpPr>
        <p:sp>
          <p:nvSpPr>
            <p:cNvPr id="1084" name="Google Shape;1084;p26"/>
            <p:cNvSpPr/>
            <p:nvPr/>
          </p:nvSpPr>
          <p:spPr>
            <a:xfrm>
              <a:off x="2214338" y="2303900"/>
              <a:ext cx="116050" cy="127400"/>
            </a:xfrm>
            <a:custGeom>
              <a:avLst/>
              <a:gdLst/>
              <a:ahLst/>
              <a:cxnLst/>
              <a:rect l="l" t="t" r="r" b="b"/>
              <a:pathLst>
                <a:path w="4642" h="5096" extrusionOk="0">
                  <a:moveTo>
                    <a:pt x="2322" y="1"/>
                  </a:moveTo>
                  <a:cubicBezTo>
                    <a:pt x="1554" y="1"/>
                    <a:pt x="926" y="629"/>
                    <a:pt x="926" y="1396"/>
                  </a:cubicBezTo>
                  <a:cubicBezTo>
                    <a:pt x="926" y="1833"/>
                    <a:pt x="1136" y="2234"/>
                    <a:pt x="1466" y="2478"/>
                  </a:cubicBezTo>
                  <a:cubicBezTo>
                    <a:pt x="612" y="2827"/>
                    <a:pt x="1" y="3664"/>
                    <a:pt x="1" y="4641"/>
                  </a:cubicBezTo>
                  <a:cubicBezTo>
                    <a:pt x="1" y="4886"/>
                    <a:pt x="210" y="5095"/>
                    <a:pt x="473" y="5095"/>
                  </a:cubicBezTo>
                  <a:lnTo>
                    <a:pt x="4171" y="5095"/>
                  </a:lnTo>
                  <a:cubicBezTo>
                    <a:pt x="4432" y="5095"/>
                    <a:pt x="4642" y="4886"/>
                    <a:pt x="4642" y="4641"/>
                  </a:cubicBezTo>
                  <a:cubicBezTo>
                    <a:pt x="4642" y="3664"/>
                    <a:pt x="4032" y="2827"/>
                    <a:pt x="3176" y="2478"/>
                  </a:cubicBezTo>
                  <a:cubicBezTo>
                    <a:pt x="3508" y="2234"/>
                    <a:pt x="3718" y="1833"/>
                    <a:pt x="3718" y="1396"/>
                  </a:cubicBezTo>
                  <a:cubicBezTo>
                    <a:pt x="3718" y="629"/>
                    <a:pt x="3090" y="1"/>
                    <a:pt x="2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26"/>
            <p:cNvSpPr/>
            <p:nvPr/>
          </p:nvSpPr>
          <p:spPr>
            <a:xfrm>
              <a:off x="2304063" y="2170900"/>
              <a:ext cx="165475" cy="117775"/>
            </a:xfrm>
            <a:custGeom>
              <a:avLst/>
              <a:gdLst/>
              <a:ahLst/>
              <a:cxnLst/>
              <a:rect l="l" t="t" r="r" b="b"/>
              <a:pathLst>
                <a:path w="6619" h="4711" extrusionOk="0">
                  <a:moveTo>
                    <a:pt x="4472" y="1885"/>
                  </a:moveTo>
                  <a:cubicBezTo>
                    <a:pt x="4735" y="1885"/>
                    <a:pt x="4926" y="2094"/>
                    <a:pt x="4926" y="2355"/>
                  </a:cubicBezTo>
                  <a:cubicBezTo>
                    <a:pt x="4926" y="2599"/>
                    <a:pt x="4735" y="2808"/>
                    <a:pt x="4472" y="2808"/>
                  </a:cubicBezTo>
                  <a:lnTo>
                    <a:pt x="3530" y="2808"/>
                  </a:lnTo>
                  <a:cubicBezTo>
                    <a:pt x="3269" y="2808"/>
                    <a:pt x="3060" y="2599"/>
                    <a:pt x="3060" y="2355"/>
                  </a:cubicBezTo>
                  <a:cubicBezTo>
                    <a:pt x="3060" y="2094"/>
                    <a:pt x="3269" y="1885"/>
                    <a:pt x="3530" y="1885"/>
                  </a:cubicBezTo>
                  <a:close/>
                  <a:moveTo>
                    <a:pt x="1681" y="0"/>
                  </a:moveTo>
                  <a:cubicBezTo>
                    <a:pt x="1524" y="0"/>
                    <a:pt x="1385" y="140"/>
                    <a:pt x="1385" y="296"/>
                  </a:cubicBezTo>
                  <a:lnTo>
                    <a:pt x="1385" y="1291"/>
                  </a:lnTo>
                  <a:lnTo>
                    <a:pt x="76" y="3297"/>
                  </a:lnTo>
                  <a:cubicBezTo>
                    <a:pt x="1" y="3403"/>
                    <a:pt x="82" y="3535"/>
                    <a:pt x="195" y="3535"/>
                  </a:cubicBezTo>
                  <a:cubicBezTo>
                    <a:pt x="213" y="3535"/>
                    <a:pt x="231" y="3531"/>
                    <a:pt x="250" y="3524"/>
                  </a:cubicBezTo>
                  <a:lnTo>
                    <a:pt x="1385" y="3141"/>
                  </a:lnTo>
                  <a:lnTo>
                    <a:pt x="1385" y="4397"/>
                  </a:lnTo>
                  <a:cubicBezTo>
                    <a:pt x="1385" y="4571"/>
                    <a:pt x="1524" y="4711"/>
                    <a:pt x="1681" y="4711"/>
                  </a:cubicBezTo>
                  <a:lnTo>
                    <a:pt x="6305" y="4711"/>
                  </a:lnTo>
                  <a:cubicBezTo>
                    <a:pt x="6479" y="4711"/>
                    <a:pt x="6619" y="4571"/>
                    <a:pt x="6619" y="4397"/>
                  </a:cubicBezTo>
                  <a:lnTo>
                    <a:pt x="6619" y="296"/>
                  </a:lnTo>
                  <a:cubicBezTo>
                    <a:pt x="6619" y="140"/>
                    <a:pt x="6479" y="0"/>
                    <a:pt x="6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6"/>
            <p:cNvSpPr/>
            <p:nvPr/>
          </p:nvSpPr>
          <p:spPr>
            <a:xfrm>
              <a:off x="2238363" y="2206100"/>
              <a:ext cx="68475" cy="24550"/>
            </a:xfrm>
            <a:custGeom>
              <a:avLst/>
              <a:gdLst/>
              <a:ahLst/>
              <a:cxnLst/>
              <a:rect l="l" t="t" r="r" b="b"/>
              <a:pathLst>
                <a:path w="2739" h="982" extrusionOk="0">
                  <a:moveTo>
                    <a:pt x="1363" y="1"/>
                  </a:moveTo>
                  <a:cubicBezTo>
                    <a:pt x="903" y="1"/>
                    <a:pt x="445" y="49"/>
                    <a:pt x="0" y="144"/>
                  </a:cubicBezTo>
                  <a:lnTo>
                    <a:pt x="540" y="982"/>
                  </a:lnTo>
                  <a:cubicBezTo>
                    <a:pt x="816" y="945"/>
                    <a:pt x="1101" y="923"/>
                    <a:pt x="1391" y="923"/>
                  </a:cubicBezTo>
                  <a:cubicBezTo>
                    <a:pt x="1652" y="923"/>
                    <a:pt x="1916" y="941"/>
                    <a:pt x="2180" y="982"/>
                  </a:cubicBezTo>
                  <a:lnTo>
                    <a:pt x="2739" y="144"/>
                  </a:lnTo>
                  <a:cubicBezTo>
                    <a:pt x="2285" y="49"/>
                    <a:pt x="1823" y="1"/>
                    <a:pt x="1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6"/>
            <p:cNvSpPr/>
            <p:nvPr/>
          </p:nvSpPr>
          <p:spPr>
            <a:xfrm>
              <a:off x="2075238" y="2170900"/>
              <a:ext cx="165525" cy="117775"/>
            </a:xfrm>
            <a:custGeom>
              <a:avLst/>
              <a:gdLst/>
              <a:ahLst/>
              <a:cxnLst/>
              <a:rect l="l" t="t" r="r" b="b"/>
              <a:pathLst>
                <a:path w="6621" h="4711" extrusionOk="0">
                  <a:moveTo>
                    <a:pt x="3106" y="1885"/>
                  </a:moveTo>
                  <a:cubicBezTo>
                    <a:pt x="3350" y="1885"/>
                    <a:pt x="3559" y="2094"/>
                    <a:pt x="3559" y="2355"/>
                  </a:cubicBezTo>
                  <a:cubicBezTo>
                    <a:pt x="3559" y="2599"/>
                    <a:pt x="3350" y="2808"/>
                    <a:pt x="3106" y="2808"/>
                  </a:cubicBezTo>
                  <a:lnTo>
                    <a:pt x="2146" y="2808"/>
                  </a:lnTo>
                  <a:cubicBezTo>
                    <a:pt x="1901" y="2808"/>
                    <a:pt x="1692" y="2599"/>
                    <a:pt x="1692" y="2355"/>
                  </a:cubicBezTo>
                  <a:cubicBezTo>
                    <a:pt x="1692" y="2094"/>
                    <a:pt x="1901" y="1885"/>
                    <a:pt x="2146" y="1885"/>
                  </a:cubicBezTo>
                  <a:close/>
                  <a:moveTo>
                    <a:pt x="314" y="0"/>
                  </a:moveTo>
                  <a:cubicBezTo>
                    <a:pt x="140" y="0"/>
                    <a:pt x="0" y="140"/>
                    <a:pt x="0" y="296"/>
                  </a:cubicBezTo>
                  <a:lnTo>
                    <a:pt x="0" y="4397"/>
                  </a:lnTo>
                  <a:cubicBezTo>
                    <a:pt x="0" y="4571"/>
                    <a:pt x="140" y="4711"/>
                    <a:pt x="314" y="4711"/>
                  </a:cubicBezTo>
                  <a:lnTo>
                    <a:pt x="4937" y="4711"/>
                  </a:lnTo>
                  <a:cubicBezTo>
                    <a:pt x="5095" y="4711"/>
                    <a:pt x="5234" y="4571"/>
                    <a:pt x="5234" y="4397"/>
                  </a:cubicBezTo>
                  <a:lnTo>
                    <a:pt x="5234" y="3141"/>
                  </a:lnTo>
                  <a:lnTo>
                    <a:pt x="6367" y="3524"/>
                  </a:lnTo>
                  <a:cubicBezTo>
                    <a:pt x="6386" y="3531"/>
                    <a:pt x="6405" y="3535"/>
                    <a:pt x="6423" y="3535"/>
                  </a:cubicBezTo>
                  <a:cubicBezTo>
                    <a:pt x="6537" y="3535"/>
                    <a:pt x="6620" y="3403"/>
                    <a:pt x="6560" y="3297"/>
                  </a:cubicBezTo>
                  <a:lnTo>
                    <a:pt x="5234" y="1291"/>
                  </a:lnTo>
                  <a:lnTo>
                    <a:pt x="5234" y="296"/>
                  </a:lnTo>
                  <a:cubicBezTo>
                    <a:pt x="5234" y="140"/>
                    <a:pt x="5095" y="0"/>
                    <a:pt x="4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6"/>
            <p:cNvSpPr/>
            <p:nvPr/>
          </p:nvSpPr>
          <p:spPr>
            <a:xfrm>
              <a:off x="2075238" y="2446975"/>
              <a:ext cx="165525" cy="117775"/>
            </a:xfrm>
            <a:custGeom>
              <a:avLst/>
              <a:gdLst/>
              <a:ahLst/>
              <a:cxnLst/>
              <a:rect l="l" t="t" r="r" b="b"/>
              <a:pathLst>
                <a:path w="6621" h="4711" extrusionOk="0">
                  <a:moveTo>
                    <a:pt x="3106" y="1884"/>
                  </a:moveTo>
                  <a:cubicBezTo>
                    <a:pt x="3350" y="1884"/>
                    <a:pt x="3559" y="2094"/>
                    <a:pt x="3559" y="2356"/>
                  </a:cubicBezTo>
                  <a:cubicBezTo>
                    <a:pt x="3559" y="2617"/>
                    <a:pt x="3350" y="2810"/>
                    <a:pt x="3106" y="2810"/>
                  </a:cubicBezTo>
                  <a:lnTo>
                    <a:pt x="2146" y="2810"/>
                  </a:lnTo>
                  <a:cubicBezTo>
                    <a:pt x="1901" y="2810"/>
                    <a:pt x="1692" y="2617"/>
                    <a:pt x="1692" y="2356"/>
                  </a:cubicBezTo>
                  <a:cubicBezTo>
                    <a:pt x="1692" y="2094"/>
                    <a:pt x="1901" y="1884"/>
                    <a:pt x="2146" y="1884"/>
                  </a:cubicBezTo>
                  <a:close/>
                  <a:moveTo>
                    <a:pt x="314" y="0"/>
                  </a:moveTo>
                  <a:cubicBezTo>
                    <a:pt x="140" y="0"/>
                    <a:pt x="0" y="140"/>
                    <a:pt x="0" y="314"/>
                  </a:cubicBezTo>
                  <a:lnTo>
                    <a:pt x="0" y="4397"/>
                  </a:lnTo>
                  <a:cubicBezTo>
                    <a:pt x="0" y="4571"/>
                    <a:pt x="140" y="4711"/>
                    <a:pt x="314" y="4711"/>
                  </a:cubicBezTo>
                  <a:lnTo>
                    <a:pt x="4937" y="4711"/>
                  </a:lnTo>
                  <a:cubicBezTo>
                    <a:pt x="5095" y="4711"/>
                    <a:pt x="5234" y="4571"/>
                    <a:pt x="5234" y="4397"/>
                  </a:cubicBezTo>
                  <a:lnTo>
                    <a:pt x="5234" y="3420"/>
                  </a:lnTo>
                  <a:lnTo>
                    <a:pt x="6560" y="1414"/>
                  </a:lnTo>
                  <a:cubicBezTo>
                    <a:pt x="6620" y="1308"/>
                    <a:pt x="6537" y="1176"/>
                    <a:pt x="6423" y="1176"/>
                  </a:cubicBezTo>
                  <a:cubicBezTo>
                    <a:pt x="6405" y="1176"/>
                    <a:pt x="6386" y="1179"/>
                    <a:pt x="6367" y="1186"/>
                  </a:cubicBezTo>
                  <a:lnTo>
                    <a:pt x="5234" y="1554"/>
                  </a:lnTo>
                  <a:lnTo>
                    <a:pt x="5234" y="314"/>
                  </a:lnTo>
                  <a:cubicBezTo>
                    <a:pt x="5234" y="140"/>
                    <a:pt x="5095" y="0"/>
                    <a:pt x="4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26"/>
            <p:cNvSpPr/>
            <p:nvPr/>
          </p:nvSpPr>
          <p:spPr>
            <a:xfrm>
              <a:off x="2398863" y="2311750"/>
              <a:ext cx="38400" cy="112150"/>
            </a:xfrm>
            <a:custGeom>
              <a:avLst/>
              <a:gdLst/>
              <a:ahLst/>
              <a:cxnLst/>
              <a:rect l="l" t="t" r="r" b="b"/>
              <a:pathLst>
                <a:path w="1536" h="4486" extrusionOk="0">
                  <a:moveTo>
                    <a:pt x="0" y="1"/>
                  </a:moveTo>
                  <a:cubicBezTo>
                    <a:pt x="645" y="1415"/>
                    <a:pt x="645" y="3055"/>
                    <a:pt x="0" y="4485"/>
                  </a:cubicBezTo>
                  <a:lnTo>
                    <a:pt x="1012" y="4485"/>
                  </a:lnTo>
                  <a:cubicBezTo>
                    <a:pt x="1536" y="3036"/>
                    <a:pt x="1536" y="1431"/>
                    <a:pt x="10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6"/>
            <p:cNvSpPr/>
            <p:nvPr/>
          </p:nvSpPr>
          <p:spPr>
            <a:xfrm>
              <a:off x="2238363" y="2504550"/>
              <a:ext cx="68475" cy="24875"/>
            </a:xfrm>
            <a:custGeom>
              <a:avLst/>
              <a:gdLst/>
              <a:ahLst/>
              <a:cxnLst/>
              <a:rect l="l" t="t" r="r" b="b"/>
              <a:pathLst>
                <a:path w="2739" h="995" extrusionOk="0">
                  <a:moveTo>
                    <a:pt x="540" y="0"/>
                  </a:moveTo>
                  <a:lnTo>
                    <a:pt x="0" y="837"/>
                  </a:lnTo>
                  <a:cubicBezTo>
                    <a:pt x="445" y="942"/>
                    <a:pt x="903" y="994"/>
                    <a:pt x="1363" y="994"/>
                  </a:cubicBezTo>
                  <a:cubicBezTo>
                    <a:pt x="1823" y="994"/>
                    <a:pt x="2285" y="942"/>
                    <a:pt x="2739" y="837"/>
                  </a:cubicBezTo>
                  <a:lnTo>
                    <a:pt x="2180" y="0"/>
                  </a:lnTo>
                  <a:cubicBezTo>
                    <a:pt x="1919" y="44"/>
                    <a:pt x="1648" y="66"/>
                    <a:pt x="1373" y="66"/>
                  </a:cubicBezTo>
                  <a:cubicBezTo>
                    <a:pt x="1099" y="66"/>
                    <a:pt x="819" y="44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6"/>
            <p:cNvSpPr/>
            <p:nvPr/>
          </p:nvSpPr>
          <p:spPr>
            <a:xfrm>
              <a:off x="2107513" y="2311750"/>
              <a:ext cx="38400" cy="112150"/>
            </a:xfrm>
            <a:custGeom>
              <a:avLst/>
              <a:gdLst/>
              <a:ahLst/>
              <a:cxnLst/>
              <a:rect l="l" t="t" r="r" b="b"/>
              <a:pathLst>
                <a:path w="1536" h="4486" extrusionOk="0">
                  <a:moveTo>
                    <a:pt x="540" y="1"/>
                  </a:moveTo>
                  <a:cubicBezTo>
                    <a:pt x="0" y="1431"/>
                    <a:pt x="0" y="3036"/>
                    <a:pt x="540" y="4485"/>
                  </a:cubicBezTo>
                  <a:lnTo>
                    <a:pt x="1536" y="4485"/>
                  </a:lnTo>
                  <a:cubicBezTo>
                    <a:pt x="889" y="3055"/>
                    <a:pt x="889" y="1415"/>
                    <a:pt x="1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6"/>
            <p:cNvSpPr/>
            <p:nvPr/>
          </p:nvSpPr>
          <p:spPr>
            <a:xfrm>
              <a:off x="2304063" y="2446975"/>
              <a:ext cx="165475" cy="117775"/>
            </a:xfrm>
            <a:custGeom>
              <a:avLst/>
              <a:gdLst/>
              <a:ahLst/>
              <a:cxnLst/>
              <a:rect l="l" t="t" r="r" b="b"/>
              <a:pathLst>
                <a:path w="6619" h="4711" extrusionOk="0">
                  <a:moveTo>
                    <a:pt x="4472" y="1884"/>
                  </a:moveTo>
                  <a:cubicBezTo>
                    <a:pt x="4735" y="1884"/>
                    <a:pt x="4926" y="2094"/>
                    <a:pt x="4926" y="2356"/>
                  </a:cubicBezTo>
                  <a:cubicBezTo>
                    <a:pt x="4926" y="2617"/>
                    <a:pt x="4735" y="2810"/>
                    <a:pt x="4472" y="2810"/>
                  </a:cubicBezTo>
                  <a:lnTo>
                    <a:pt x="3530" y="2810"/>
                  </a:lnTo>
                  <a:cubicBezTo>
                    <a:pt x="3269" y="2810"/>
                    <a:pt x="3060" y="2617"/>
                    <a:pt x="3060" y="2356"/>
                  </a:cubicBezTo>
                  <a:cubicBezTo>
                    <a:pt x="3060" y="2094"/>
                    <a:pt x="3269" y="1884"/>
                    <a:pt x="3530" y="1884"/>
                  </a:cubicBezTo>
                  <a:close/>
                  <a:moveTo>
                    <a:pt x="1681" y="0"/>
                  </a:moveTo>
                  <a:cubicBezTo>
                    <a:pt x="1524" y="0"/>
                    <a:pt x="1385" y="140"/>
                    <a:pt x="1385" y="314"/>
                  </a:cubicBezTo>
                  <a:lnTo>
                    <a:pt x="1385" y="1554"/>
                  </a:lnTo>
                  <a:lnTo>
                    <a:pt x="250" y="1186"/>
                  </a:lnTo>
                  <a:cubicBezTo>
                    <a:pt x="231" y="1179"/>
                    <a:pt x="213" y="1176"/>
                    <a:pt x="195" y="1176"/>
                  </a:cubicBezTo>
                  <a:cubicBezTo>
                    <a:pt x="82" y="1176"/>
                    <a:pt x="1" y="1308"/>
                    <a:pt x="76" y="1414"/>
                  </a:cubicBezTo>
                  <a:lnTo>
                    <a:pt x="1385" y="3420"/>
                  </a:lnTo>
                  <a:lnTo>
                    <a:pt x="1385" y="4397"/>
                  </a:lnTo>
                  <a:cubicBezTo>
                    <a:pt x="1385" y="4571"/>
                    <a:pt x="1524" y="4711"/>
                    <a:pt x="1681" y="4711"/>
                  </a:cubicBezTo>
                  <a:lnTo>
                    <a:pt x="6305" y="4711"/>
                  </a:lnTo>
                  <a:cubicBezTo>
                    <a:pt x="6479" y="4711"/>
                    <a:pt x="6619" y="4571"/>
                    <a:pt x="6619" y="4397"/>
                  </a:cubicBezTo>
                  <a:lnTo>
                    <a:pt x="6619" y="314"/>
                  </a:lnTo>
                  <a:cubicBezTo>
                    <a:pt x="6619" y="140"/>
                    <a:pt x="6479" y="0"/>
                    <a:pt x="6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27"/>
          <p:cNvSpPr/>
          <p:nvPr/>
        </p:nvSpPr>
        <p:spPr>
          <a:xfrm flipH="1">
            <a:off x="4572001" y="2922476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27"/>
          <p:cNvSpPr/>
          <p:nvPr/>
        </p:nvSpPr>
        <p:spPr>
          <a:xfrm>
            <a:off x="1805101" y="1794426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27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</a:rPr>
              <a:t>Our team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0" name="Google Shape;1100;p27"/>
          <p:cNvSpPr txBox="1">
            <a:spLocks noGrp="1"/>
          </p:cNvSpPr>
          <p:nvPr>
            <p:ph type="subTitle" idx="1"/>
          </p:nvPr>
        </p:nvSpPr>
        <p:spPr>
          <a:xfrm>
            <a:off x="1998894" y="2268625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You can describe your team member here</a:t>
            </a:r>
            <a:endParaRPr/>
          </a:p>
        </p:txBody>
      </p:sp>
      <p:sp>
        <p:nvSpPr>
          <p:cNvPr id="1101" name="Google Shape;1101;p27"/>
          <p:cNvSpPr txBox="1">
            <a:spLocks noGrp="1"/>
          </p:cNvSpPr>
          <p:nvPr>
            <p:ph type="subTitle" idx="2"/>
          </p:nvPr>
        </p:nvSpPr>
        <p:spPr>
          <a:xfrm>
            <a:off x="4571999" y="3396675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describe your team member here</a:t>
            </a:r>
            <a:endParaRPr/>
          </a:p>
        </p:txBody>
      </p:sp>
      <p:sp>
        <p:nvSpPr>
          <p:cNvPr id="1102" name="Google Shape;1102;p27"/>
          <p:cNvSpPr txBox="1">
            <a:spLocks noGrp="1"/>
          </p:cNvSpPr>
          <p:nvPr>
            <p:ph type="subTitle" idx="3"/>
          </p:nvPr>
        </p:nvSpPr>
        <p:spPr>
          <a:xfrm>
            <a:off x="1998896" y="1854275"/>
            <a:ext cx="22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Jane Dawson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3" name="Google Shape;1103;p27"/>
          <p:cNvSpPr txBox="1">
            <a:spLocks noGrp="1"/>
          </p:cNvSpPr>
          <p:nvPr>
            <p:ph type="subTitle" idx="4"/>
          </p:nvPr>
        </p:nvSpPr>
        <p:spPr>
          <a:xfrm>
            <a:off x="4571999" y="2982320"/>
            <a:ext cx="208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Nick Bowman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4" name="Google Shape;1104;p27"/>
          <p:cNvSpPr/>
          <p:nvPr/>
        </p:nvSpPr>
        <p:spPr>
          <a:xfrm>
            <a:off x="720000" y="1638725"/>
            <a:ext cx="862200" cy="86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27"/>
          <p:cNvSpPr/>
          <p:nvPr/>
        </p:nvSpPr>
        <p:spPr>
          <a:xfrm>
            <a:off x="7561700" y="2766775"/>
            <a:ext cx="862200" cy="86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6" name="Google Shape;1106;p27"/>
          <p:cNvGrpSpPr/>
          <p:nvPr/>
        </p:nvGrpSpPr>
        <p:grpSpPr>
          <a:xfrm>
            <a:off x="7813296" y="3029903"/>
            <a:ext cx="358999" cy="335958"/>
            <a:chOff x="-56394425" y="3600600"/>
            <a:chExt cx="319025" cy="298550"/>
          </a:xfrm>
        </p:grpSpPr>
        <p:sp>
          <p:nvSpPr>
            <p:cNvPr id="1107" name="Google Shape;1107;p27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7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7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0" name="Google Shape;1110;p27"/>
          <p:cNvGrpSpPr/>
          <p:nvPr/>
        </p:nvGrpSpPr>
        <p:grpSpPr>
          <a:xfrm>
            <a:off x="972491" y="1912487"/>
            <a:ext cx="357198" cy="314690"/>
            <a:chOff x="-57176525" y="3610050"/>
            <a:chExt cx="317425" cy="279650"/>
          </a:xfrm>
        </p:grpSpPr>
        <p:sp>
          <p:nvSpPr>
            <p:cNvPr id="1111" name="Google Shape;1111;p27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7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7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27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27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6" name="Google Shape;1116;p27"/>
          <p:cNvSpPr/>
          <p:nvPr/>
        </p:nvSpPr>
        <p:spPr>
          <a:xfrm>
            <a:off x="4681188" y="1989125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27"/>
          <p:cNvSpPr/>
          <p:nvPr/>
        </p:nvSpPr>
        <p:spPr>
          <a:xfrm>
            <a:off x="4307888" y="3117175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27"/>
          <p:cNvSpPr txBox="1"/>
          <p:nvPr/>
        </p:nvSpPr>
        <p:spPr>
          <a:xfrm>
            <a:off x="3794700" y="1503725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11:25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119" name="Google Shape;1119;p27"/>
          <p:cNvSpPr txBox="1"/>
          <p:nvPr/>
        </p:nvSpPr>
        <p:spPr>
          <a:xfrm>
            <a:off x="4572000" y="2628250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12:45 PM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1120" name="Google Shape;1120;p27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sp>
          <p:nvSpPr>
            <p:cNvPr id="1121" name="Google Shape;1121;p27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2" name="Google Shape;1122;p27"/>
            <p:cNvGrpSpPr/>
            <p:nvPr/>
          </p:nvGrpSpPr>
          <p:grpSpPr>
            <a:xfrm>
              <a:off x="7526973" y="530839"/>
              <a:ext cx="897017" cy="324596"/>
              <a:chOff x="7526973" y="530839"/>
              <a:chExt cx="897017" cy="324596"/>
            </a:xfrm>
          </p:grpSpPr>
          <p:grpSp>
            <p:nvGrpSpPr>
              <p:cNvPr id="1123" name="Google Shape;1123;p27"/>
              <p:cNvGrpSpPr/>
              <p:nvPr/>
            </p:nvGrpSpPr>
            <p:grpSpPr>
              <a:xfrm>
                <a:off x="7526973" y="530839"/>
                <a:ext cx="332201" cy="324420"/>
                <a:chOff x="3380213" y="4209475"/>
                <a:chExt cx="403450" cy="394000"/>
              </a:xfrm>
            </p:grpSpPr>
            <p:sp>
              <p:nvSpPr>
                <p:cNvPr id="1124" name="Google Shape;1124;p27"/>
                <p:cNvSpPr/>
                <p:nvPr/>
              </p:nvSpPr>
              <p:spPr>
                <a:xfrm>
                  <a:off x="3380213" y="4266625"/>
                  <a:ext cx="338900" cy="3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56" h="13474" extrusionOk="0">
                      <a:moveTo>
                        <a:pt x="3399" y="0"/>
                      </a:moveTo>
                      <a:cubicBezTo>
                        <a:pt x="3221" y="0"/>
                        <a:pt x="3041" y="51"/>
                        <a:pt x="2878" y="157"/>
                      </a:cubicBezTo>
                      <a:lnTo>
                        <a:pt x="1431" y="1134"/>
                      </a:lnTo>
                      <a:cubicBezTo>
                        <a:pt x="0" y="2093"/>
                        <a:pt x="245" y="4082"/>
                        <a:pt x="889" y="5687"/>
                      </a:cubicBezTo>
                      <a:cubicBezTo>
                        <a:pt x="2024" y="8479"/>
                        <a:pt x="4850" y="11497"/>
                        <a:pt x="7589" y="12805"/>
                      </a:cubicBezTo>
                      <a:cubicBezTo>
                        <a:pt x="8384" y="13190"/>
                        <a:pt x="9290" y="13473"/>
                        <a:pt x="10124" y="13473"/>
                      </a:cubicBezTo>
                      <a:cubicBezTo>
                        <a:pt x="10919" y="13473"/>
                        <a:pt x="11649" y="13216"/>
                        <a:pt x="12160" y="12544"/>
                      </a:cubicBezTo>
                      <a:lnTo>
                        <a:pt x="13225" y="11149"/>
                      </a:lnTo>
                      <a:cubicBezTo>
                        <a:pt x="13555" y="10730"/>
                        <a:pt x="13451" y="10137"/>
                        <a:pt x="13015" y="9823"/>
                      </a:cubicBezTo>
                      <a:lnTo>
                        <a:pt x="10276" y="7973"/>
                      </a:lnTo>
                      <a:cubicBezTo>
                        <a:pt x="10119" y="7871"/>
                        <a:pt x="9941" y="7822"/>
                        <a:pt x="9765" y="7822"/>
                      </a:cubicBezTo>
                      <a:cubicBezTo>
                        <a:pt x="9490" y="7822"/>
                        <a:pt x="9218" y="7942"/>
                        <a:pt x="9038" y="8165"/>
                      </a:cubicBezTo>
                      <a:lnTo>
                        <a:pt x="8356" y="9055"/>
                      </a:lnTo>
                      <a:cubicBezTo>
                        <a:pt x="8208" y="9249"/>
                        <a:pt x="7977" y="9353"/>
                        <a:pt x="7742" y="9353"/>
                      </a:cubicBezTo>
                      <a:cubicBezTo>
                        <a:pt x="7619" y="9353"/>
                        <a:pt x="7494" y="9325"/>
                        <a:pt x="7379" y="9264"/>
                      </a:cubicBezTo>
                      <a:cubicBezTo>
                        <a:pt x="6193" y="8618"/>
                        <a:pt x="4990" y="7345"/>
                        <a:pt x="4414" y="6106"/>
                      </a:cubicBezTo>
                      <a:cubicBezTo>
                        <a:pt x="4257" y="5757"/>
                        <a:pt x="4379" y="5356"/>
                        <a:pt x="4693" y="5147"/>
                      </a:cubicBezTo>
                      <a:lnTo>
                        <a:pt x="5600" y="4519"/>
                      </a:lnTo>
                      <a:cubicBezTo>
                        <a:pt x="6002" y="4257"/>
                        <a:pt x="6123" y="3716"/>
                        <a:pt x="5879" y="3298"/>
                      </a:cubicBezTo>
                      <a:lnTo>
                        <a:pt x="4204" y="453"/>
                      </a:lnTo>
                      <a:cubicBezTo>
                        <a:pt x="4025" y="162"/>
                        <a:pt x="3717" y="0"/>
                        <a:pt x="339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5" name="Google Shape;1125;p27"/>
                <p:cNvSpPr/>
                <p:nvPr/>
              </p:nvSpPr>
              <p:spPr>
                <a:xfrm>
                  <a:off x="3537238" y="4209475"/>
                  <a:ext cx="246425" cy="2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" h="9234" extrusionOk="0">
                      <a:moveTo>
                        <a:pt x="7048" y="2339"/>
                      </a:moveTo>
                      <a:cubicBezTo>
                        <a:pt x="7309" y="2339"/>
                        <a:pt x="7519" y="2548"/>
                        <a:pt x="7519" y="2809"/>
                      </a:cubicBezTo>
                      <a:cubicBezTo>
                        <a:pt x="7519" y="3053"/>
                        <a:pt x="7309" y="3263"/>
                        <a:pt x="7048" y="3263"/>
                      </a:cubicBezTo>
                      <a:lnTo>
                        <a:pt x="2896" y="3263"/>
                      </a:lnTo>
                      <a:cubicBezTo>
                        <a:pt x="2634" y="3263"/>
                        <a:pt x="2424" y="3053"/>
                        <a:pt x="2424" y="2809"/>
                      </a:cubicBezTo>
                      <a:cubicBezTo>
                        <a:pt x="2424" y="2548"/>
                        <a:pt x="2634" y="2339"/>
                        <a:pt x="2896" y="2339"/>
                      </a:cubicBezTo>
                      <a:close/>
                      <a:moveTo>
                        <a:pt x="5669" y="4188"/>
                      </a:moveTo>
                      <a:cubicBezTo>
                        <a:pt x="5914" y="4188"/>
                        <a:pt x="6123" y="4397"/>
                        <a:pt x="6123" y="4642"/>
                      </a:cubicBezTo>
                      <a:cubicBezTo>
                        <a:pt x="6123" y="4903"/>
                        <a:pt x="5914" y="5112"/>
                        <a:pt x="5669" y="5112"/>
                      </a:cubicBezTo>
                      <a:lnTo>
                        <a:pt x="2896" y="5112"/>
                      </a:lnTo>
                      <a:cubicBezTo>
                        <a:pt x="2634" y="5112"/>
                        <a:pt x="2424" y="4903"/>
                        <a:pt x="2424" y="4642"/>
                      </a:cubicBezTo>
                      <a:cubicBezTo>
                        <a:pt x="2424" y="4397"/>
                        <a:pt x="2634" y="4188"/>
                        <a:pt x="2896" y="4188"/>
                      </a:cubicBezTo>
                      <a:close/>
                      <a:moveTo>
                        <a:pt x="3699" y="1"/>
                      </a:moveTo>
                      <a:cubicBezTo>
                        <a:pt x="1657" y="1"/>
                        <a:pt x="0" y="1658"/>
                        <a:pt x="0" y="3700"/>
                      </a:cubicBezTo>
                      <a:cubicBezTo>
                        <a:pt x="0" y="5723"/>
                        <a:pt x="1640" y="7380"/>
                        <a:pt x="3664" y="7380"/>
                      </a:cubicBezTo>
                      <a:lnTo>
                        <a:pt x="3664" y="8776"/>
                      </a:lnTo>
                      <a:cubicBezTo>
                        <a:pt x="3664" y="9055"/>
                        <a:pt x="3888" y="9234"/>
                        <a:pt x="4126" y="9234"/>
                      </a:cubicBezTo>
                      <a:cubicBezTo>
                        <a:pt x="4245" y="9234"/>
                        <a:pt x="4367" y="9189"/>
                        <a:pt x="4466" y="9090"/>
                      </a:cubicBezTo>
                      <a:lnTo>
                        <a:pt x="6141" y="7380"/>
                      </a:lnTo>
                      <a:lnTo>
                        <a:pt x="6158" y="7380"/>
                      </a:lnTo>
                      <a:cubicBezTo>
                        <a:pt x="8200" y="7380"/>
                        <a:pt x="9856" y="5740"/>
                        <a:pt x="9856" y="3700"/>
                      </a:cubicBezTo>
                      <a:cubicBezTo>
                        <a:pt x="9856" y="1658"/>
                        <a:pt x="8200" y="1"/>
                        <a:pt x="615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26" name="Google Shape;1126;p27"/>
              <p:cNvGrpSpPr/>
              <p:nvPr/>
            </p:nvGrpSpPr>
            <p:grpSpPr>
              <a:xfrm>
                <a:off x="8054864" y="531011"/>
                <a:ext cx="369126" cy="324424"/>
                <a:chOff x="4467200" y="877100"/>
                <a:chExt cx="481825" cy="423475"/>
              </a:xfrm>
            </p:grpSpPr>
            <p:sp>
              <p:nvSpPr>
                <p:cNvPr id="1127" name="Google Shape;1127;p27"/>
                <p:cNvSpPr/>
                <p:nvPr/>
              </p:nvSpPr>
              <p:spPr>
                <a:xfrm>
                  <a:off x="4467200" y="1018225"/>
                  <a:ext cx="481825" cy="2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1294" extrusionOk="0">
                      <a:moveTo>
                        <a:pt x="10723" y="2257"/>
                      </a:moveTo>
                      <a:cubicBezTo>
                        <a:pt x="11013" y="2257"/>
                        <a:pt x="11292" y="2483"/>
                        <a:pt x="11292" y="2823"/>
                      </a:cubicBezTo>
                      <a:cubicBezTo>
                        <a:pt x="11292" y="3136"/>
                        <a:pt x="11039" y="3389"/>
                        <a:pt x="10729" y="3389"/>
                      </a:cubicBezTo>
                      <a:cubicBezTo>
                        <a:pt x="10223" y="3389"/>
                        <a:pt x="9973" y="2781"/>
                        <a:pt x="10329" y="2423"/>
                      </a:cubicBezTo>
                      <a:cubicBezTo>
                        <a:pt x="10443" y="2308"/>
                        <a:pt x="10585" y="2257"/>
                        <a:pt x="10723" y="2257"/>
                      </a:cubicBezTo>
                      <a:close/>
                      <a:moveTo>
                        <a:pt x="14755" y="3389"/>
                      </a:moveTo>
                      <a:lnTo>
                        <a:pt x="14755" y="7906"/>
                      </a:lnTo>
                      <a:lnTo>
                        <a:pt x="13551" y="7906"/>
                      </a:lnTo>
                      <a:lnTo>
                        <a:pt x="13551" y="3389"/>
                      </a:lnTo>
                      <a:close/>
                      <a:moveTo>
                        <a:pt x="5083" y="2822"/>
                      </a:moveTo>
                      <a:cubicBezTo>
                        <a:pt x="5189" y="2822"/>
                        <a:pt x="5297" y="2853"/>
                        <a:pt x="5396" y="2920"/>
                      </a:cubicBezTo>
                      <a:lnTo>
                        <a:pt x="8784" y="5178"/>
                      </a:lnTo>
                      <a:cubicBezTo>
                        <a:pt x="9118" y="5401"/>
                        <a:pt x="9118" y="5892"/>
                        <a:pt x="8784" y="6117"/>
                      </a:cubicBezTo>
                      <a:lnTo>
                        <a:pt x="5396" y="8376"/>
                      </a:lnTo>
                      <a:cubicBezTo>
                        <a:pt x="5297" y="8442"/>
                        <a:pt x="5189" y="8472"/>
                        <a:pt x="5084" y="8472"/>
                      </a:cubicBezTo>
                      <a:cubicBezTo>
                        <a:pt x="4790" y="8472"/>
                        <a:pt x="4517" y="8239"/>
                        <a:pt x="4517" y="7906"/>
                      </a:cubicBezTo>
                      <a:lnTo>
                        <a:pt x="4517" y="3389"/>
                      </a:lnTo>
                      <a:cubicBezTo>
                        <a:pt x="4517" y="3057"/>
                        <a:pt x="4789" y="2822"/>
                        <a:pt x="5083" y="2822"/>
                      </a:cubicBezTo>
                      <a:close/>
                      <a:moveTo>
                        <a:pt x="18711" y="1"/>
                      </a:moveTo>
                      <a:cubicBezTo>
                        <a:pt x="18601" y="1"/>
                        <a:pt x="18491" y="33"/>
                        <a:pt x="18396" y="95"/>
                      </a:cubicBezTo>
                      <a:lnTo>
                        <a:pt x="15150" y="2260"/>
                      </a:lnTo>
                      <a:lnTo>
                        <a:pt x="13551" y="2260"/>
                      </a:lnTo>
                      <a:lnTo>
                        <a:pt x="13551" y="1694"/>
                      </a:lnTo>
                      <a:cubicBezTo>
                        <a:pt x="13548" y="926"/>
                        <a:pt x="13027" y="255"/>
                        <a:pt x="12283" y="62"/>
                      </a:cubicBezTo>
                      <a:cubicBezTo>
                        <a:pt x="11527" y="774"/>
                        <a:pt x="10560" y="1128"/>
                        <a:pt x="9594" y="1128"/>
                      </a:cubicBezTo>
                      <a:cubicBezTo>
                        <a:pt x="8599" y="1128"/>
                        <a:pt x="7604" y="752"/>
                        <a:pt x="6842" y="2"/>
                      </a:cubicBezTo>
                      <a:lnTo>
                        <a:pt x="6712" y="2"/>
                      </a:lnTo>
                      <a:cubicBezTo>
                        <a:pt x="5950" y="753"/>
                        <a:pt x="4955" y="1131"/>
                        <a:pt x="3959" y="1131"/>
                      </a:cubicBezTo>
                      <a:cubicBezTo>
                        <a:pt x="2993" y="1131"/>
                        <a:pt x="2026" y="775"/>
                        <a:pt x="1271" y="62"/>
                      </a:cubicBezTo>
                      <a:cubicBezTo>
                        <a:pt x="524" y="255"/>
                        <a:pt x="3" y="923"/>
                        <a:pt x="0" y="1694"/>
                      </a:cubicBezTo>
                      <a:lnTo>
                        <a:pt x="0" y="9598"/>
                      </a:lnTo>
                      <a:cubicBezTo>
                        <a:pt x="0" y="10535"/>
                        <a:pt x="759" y="11291"/>
                        <a:pt x="1696" y="11294"/>
                      </a:cubicBezTo>
                      <a:lnTo>
                        <a:pt x="11859" y="11294"/>
                      </a:lnTo>
                      <a:cubicBezTo>
                        <a:pt x="12792" y="11294"/>
                        <a:pt x="13551" y="10535"/>
                        <a:pt x="13551" y="9598"/>
                      </a:cubicBezTo>
                      <a:lnTo>
                        <a:pt x="13551" y="9035"/>
                      </a:lnTo>
                      <a:lnTo>
                        <a:pt x="15150" y="9035"/>
                      </a:lnTo>
                      <a:lnTo>
                        <a:pt x="18396" y="11197"/>
                      </a:lnTo>
                      <a:cubicBezTo>
                        <a:pt x="18494" y="11263"/>
                        <a:pt x="18602" y="11293"/>
                        <a:pt x="18707" y="11293"/>
                      </a:cubicBezTo>
                      <a:cubicBezTo>
                        <a:pt x="19000" y="11293"/>
                        <a:pt x="19272" y="11060"/>
                        <a:pt x="19272" y="10728"/>
                      </a:cubicBezTo>
                      <a:lnTo>
                        <a:pt x="19272" y="565"/>
                      </a:lnTo>
                      <a:cubicBezTo>
                        <a:pt x="19272" y="357"/>
                        <a:pt x="19158" y="164"/>
                        <a:pt x="18977" y="68"/>
                      </a:cubicBezTo>
                      <a:cubicBezTo>
                        <a:pt x="18894" y="23"/>
                        <a:pt x="18802" y="1"/>
                        <a:pt x="187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435D7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8" name="Google Shape;1128;p27"/>
                <p:cNvSpPr/>
                <p:nvPr/>
              </p:nvSpPr>
              <p:spPr>
                <a:xfrm>
                  <a:off x="4608425" y="1129300"/>
                  <a:ext cx="451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2407" extrusionOk="0">
                      <a:moveTo>
                        <a:pt x="0" y="0"/>
                      </a:moveTo>
                      <a:lnTo>
                        <a:pt x="0" y="2406"/>
                      </a:lnTo>
                      <a:lnTo>
                        <a:pt x="1804" y="12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435D7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9" name="Google Shape;1129;p27"/>
                <p:cNvSpPr/>
                <p:nvPr/>
              </p:nvSpPr>
              <p:spPr>
                <a:xfrm>
                  <a:off x="4495500" y="877100"/>
                  <a:ext cx="141175" cy="14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7" h="5647" extrusionOk="0">
                      <a:moveTo>
                        <a:pt x="2822" y="1"/>
                      </a:moveTo>
                      <a:cubicBezTo>
                        <a:pt x="1262" y="1"/>
                        <a:pt x="0" y="1262"/>
                        <a:pt x="0" y="2822"/>
                      </a:cubicBezTo>
                      <a:cubicBezTo>
                        <a:pt x="0" y="4382"/>
                        <a:pt x="1262" y="5647"/>
                        <a:pt x="2822" y="5647"/>
                      </a:cubicBezTo>
                      <a:cubicBezTo>
                        <a:pt x="4382" y="5647"/>
                        <a:pt x="5647" y="4382"/>
                        <a:pt x="5647" y="2822"/>
                      </a:cubicBezTo>
                      <a:cubicBezTo>
                        <a:pt x="5647" y="1262"/>
                        <a:pt x="4382" y="1"/>
                        <a:pt x="28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435D7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0" name="Google Shape;1130;p27"/>
                <p:cNvSpPr/>
                <p:nvPr/>
              </p:nvSpPr>
              <p:spPr>
                <a:xfrm>
                  <a:off x="4636650" y="877100"/>
                  <a:ext cx="141175" cy="14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7" h="5647" extrusionOk="0">
                      <a:moveTo>
                        <a:pt x="2822" y="1"/>
                      </a:moveTo>
                      <a:cubicBezTo>
                        <a:pt x="1262" y="1"/>
                        <a:pt x="1" y="1262"/>
                        <a:pt x="1" y="2822"/>
                      </a:cubicBezTo>
                      <a:cubicBezTo>
                        <a:pt x="1" y="4382"/>
                        <a:pt x="1262" y="5647"/>
                        <a:pt x="2822" y="5647"/>
                      </a:cubicBezTo>
                      <a:cubicBezTo>
                        <a:pt x="4382" y="5647"/>
                        <a:pt x="5647" y="4382"/>
                        <a:pt x="5647" y="2822"/>
                      </a:cubicBezTo>
                      <a:cubicBezTo>
                        <a:pt x="5647" y="1262"/>
                        <a:pt x="4382" y="1"/>
                        <a:pt x="28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435D7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p24"/>
          <p:cNvGrpSpPr/>
          <p:nvPr/>
        </p:nvGrpSpPr>
        <p:grpSpPr>
          <a:xfrm>
            <a:off x="3867911" y="1940575"/>
            <a:ext cx="4386577" cy="486973"/>
            <a:chOff x="1077498" y="1205738"/>
            <a:chExt cx="4386577" cy="486973"/>
          </a:xfrm>
        </p:grpSpPr>
        <p:sp>
          <p:nvSpPr>
            <p:cNvPr id="939" name="Google Shape;939;p24"/>
            <p:cNvSpPr/>
            <p:nvPr/>
          </p:nvSpPr>
          <p:spPr>
            <a:xfrm>
              <a:off x="1077498" y="1205800"/>
              <a:ext cx="2344194" cy="486911"/>
            </a:xfrm>
            <a:custGeom>
              <a:avLst/>
              <a:gdLst/>
              <a:ahLst/>
              <a:cxnLst/>
              <a:rect l="l" t="t" r="r" b="b"/>
              <a:pathLst>
                <a:path w="66436" h="13225" extrusionOk="0">
                  <a:moveTo>
                    <a:pt x="210" y="0"/>
                  </a:moveTo>
                  <a:cubicBezTo>
                    <a:pt x="123" y="0"/>
                    <a:pt x="54" y="52"/>
                    <a:pt x="19" y="140"/>
                  </a:cubicBezTo>
                  <a:cubicBezTo>
                    <a:pt x="1" y="210"/>
                    <a:pt x="35" y="296"/>
                    <a:pt x="105" y="331"/>
                  </a:cubicBezTo>
                  <a:lnTo>
                    <a:pt x="4659" y="3245"/>
                  </a:lnTo>
                  <a:lnTo>
                    <a:pt x="4659" y="10782"/>
                  </a:lnTo>
                  <a:cubicBezTo>
                    <a:pt x="4659" y="12125"/>
                    <a:pt x="5758" y="13225"/>
                    <a:pt x="7102" y="13225"/>
                  </a:cubicBezTo>
                  <a:lnTo>
                    <a:pt x="63993" y="13225"/>
                  </a:lnTo>
                  <a:cubicBezTo>
                    <a:pt x="65337" y="13225"/>
                    <a:pt x="66436" y="12125"/>
                    <a:pt x="66436" y="10782"/>
                  </a:cubicBezTo>
                  <a:lnTo>
                    <a:pt x="66436" y="2443"/>
                  </a:lnTo>
                  <a:cubicBezTo>
                    <a:pt x="66436" y="1099"/>
                    <a:pt x="65337" y="0"/>
                    <a:pt x="63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4"/>
            <p:cNvSpPr/>
            <p:nvPr/>
          </p:nvSpPr>
          <p:spPr>
            <a:xfrm>
              <a:off x="3119875" y="1205738"/>
              <a:ext cx="2344200" cy="486900"/>
            </a:xfrm>
            <a:prstGeom prst="roundRect">
              <a:avLst>
                <a:gd name="adj" fmla="val 1690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1" name="Google Shape;941;p24"/>
          <p:cNvSpPr txBox="1">
            <a:spLocks noGrp="1"/>
          </p:cNvSpPr>
          <p:nvPr>
            <p:ph type="ctrTitle"/>
          </p:nvPr>
        </p:nvSpPr>
        <p:spPr>
          <a:xfrm>
            <a:off x="4100400" y="1047150"/>
            <a:ext cx="43254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942" name="Google Shape;942;p24"/>
          <p:cNvSpPr txBox="1">
            <a:spLocks noGrp="1"/>
          </p:cNvSpPr>
          <p:nvPr>
            <p:ph type="subTitle" idx="1"/>
          </p:nvPr>
        </p:nvSpPr>
        <p:spPr>
          <a:xfrm>
            <a:off x="4100400" y="1974038"/>
            <a:ext cx="4230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Do you have any questions?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4" name="Google Shape;944;p24"/>
          <p:cNvSpPr txBox="1"/>
          <p:nvPr/>
        </p:nvSpPr>
        <p:spPr>
          <a:xfrm>
            <a:off x="4100400" y="4022538"/>
            <a:ext cx="3000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Please keep this slide for attribution</a:t>
            </a:r>
            <a:endParaRPr sz="1000" b="1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45" name="Google Shape;945;p24"/>
          <p:cNvGrpSpPr/>
          <p:nvPr/>
        </p:nvGrpSpPr>
        <p:grpSpPr>
          <a:xfrm>
            <a:off x="4212495" y="3311335"/>
            <a:ext cx="323340" cy="323323"/>
            <a:chOff x="266768" y="1721375"/>
            <a:chExt cx="397907" cy="397887"/>
          </a:xfrm>
        </p:grpSpPr>
        <p:sp>
          <p:nvSpPr>
            <p:cNvPr id="946" name="Google Shape;946;p24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4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8" name="Google Shape;948;p24"/>
          <p:cNvGrpSpPr/>
          <p:nvPr/>
        </p:nvGrpSpPr>
        <p:grpSpPr>
          <a:xfrm>
            <a:off x="5393636" y="3311335"/>
            <a:ext cx="323323" cy="323323"/>
            <a:chOff x="1379798" y="1723250"/>
            <a:chExt cx="397887" cy="397887"/>
          </a:xfrm>
        </p:grpSpPr>
        <p:sp>
          <p:nvSpPr>
            <p:cNvPr id="949" name="Google Shape;949;p24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4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4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4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3" name="Google Shape;953;p24"/>
          <p:cNvGrpSpPr/>
          <p:nvPr/>
        </p:nvGrpSpPr>
        <p:grpSpPr>
          <a:xfrm>
            <a:off x="4803083" y="3311335"/>
            <a:ext cx="323306" cy="323323"/>
            <a:chOff x="864491" y="1723250"/>
            <a:chExt cx="397866" cy="397887"/>
          </a:xfrm>
        </p:grpSpPr>
        <p:sp>
          <p:nvSpPr>
            <p:cNvPr id="954" name="Google Shape;954;p24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4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4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7" name="Google Shape;957;p24"/>
          <p:cNvGrpSpPr/>
          <p:nvPr/>
        </p:nvGrpSpPr>
        <p:grpSpPr>
          <a:xfrm>
            <a:off x="5984207" y="3310857"/>
            <a:ext cx="324575" cy="324575"/>
            <a:chOff x="1190625" y="238125"/>
            <a:chExt cx="5235075" cy="5235075"/>
          </a:xfrm>
        </p:grpSpPr>
        <p:sp>
          <p:nvSpPr>
            <p:cNvPr id="958" name="Google Shape;958;p24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4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0" name="Google Shape;960;p24"/>
          <p:cNvGrpSpPr/>
          <p:nvPr/>
        </p:nvGrpSpPr>
        <p:grpSpPr>
          <a:xfrm>
            <a:off x="831438" y="1251949"/>
            <a:ext cx="2656075" cy="2969256"/>
            <a:chOff x="5777388" y="1251949"/>
            <a:chExt cx="2656075" cy="2969256"/>
          </a:xfrm>
        </p:grpSpPr>
        <p:sp>
          <p:nvSpPr>
            <p:cNvPr id="961" name="Google Shape;961;p24"/>
            <p:cNvSpPr/>
            <p:nvPr/>
          </p:nvSpPr>
          <p:spPr>
            <a:xfrm>
              <a:off x="5939224" y="3178369"/>
              <a:ext cx="2178935" cy="433747"/>
            </a:xfrm>
            <a:custGeom>
              <a:avLst/>
              <a:gdLst/>
              <a:ahLst/>
              <a:cxnLst/>
              <a:rect l="l" t="t" r="r" b="b"/>
              <a:pathLst>
                <a:path w="66436" h="13225" extrusionOk="0">
                  <a:moveTo>
                    <a:pt x="210" y="0"/>
                  </a:moveTo>
                  <a:cubicBezTo>
                    <a:pt x="123" y="0"/>
                    <a:pt x="54" y="52"/>
                    <a:pt x="19" y="140"/>
                  </a:cubicBezTo>
                  <a:cubicBezTo>
                    <a:pt x="1" y="210"/>
                    <a:pt x="35" y="296"/>
                    <a:pt x="105" y="331"/>
                  </a:cubicBezTo>
                  <a:lnTo>
                    <a:pt x="4659" y="3245"/>
                  </a:lnTo>
                  <a:lnTo>
                    <a:pt x="4659" y="10782"/>
                  </a:lnTo>
                  <a:cubicBezTo>
                    <a:pt x="4659" y="12125"/>
                    <a:pt x="5758" y="13225"/>
                    <a:pt x="7102" y="13225"/>
                  </a:cubicBezTo>
                  <a:lnTo>
                    <a:pt x="63993" y="13225"/>
                  </a:lnTo>
                  <a:cubicBezTo>
                    <a:pt x="65337" y="13225"/>
                    <a:pt x="66436" y="12125"/>
                    <a:pt x="66436" y="10782"/>
                  </a:cubicBezTo>
                  <a:lnTo>
                    <a:pt x="66436" y="2443"/>
                  </a:lnTo>
                  <a:cubicBezTo>
                    <a:pt x="66436" y="1099"/>
                    <a:pt x="65337" y="0"/>
                    <a:pt x="63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4"/>
            <p:cNvSpPr/>
            <p:nvPr/>
          </p:nvSpPr>
          <p:spPr>
            <a:xfrm flipH="1">
              <a:off x="6092665" y="3787458"/>
              <a:ext cx="2178935" cy="433747"/>
            </a:xfrm>
            <a:custGeom>
              <a:avLst/>
              <a:gdLst/>
              <a:ahLst/>
              <a:cxnLst/>
              <a:rect l="l" t="t" r="r" b="b"/>
              <a:pathLst>
                <a:path w="66436" h="13225" extrusionOk="0">
                  <a:moveTo>
                    <a:pt x="210" y="0"/>
                  </a:moveTo>
                  <a:cubicBezTo>
                    <a:pt x="123" y="0"/>
                    <a:pt x="54" y="52"/>
                    <a:pt x="19" y="140"/>
                  </a:cubicBezTo>
                  <a:cubicBezTo>
                    <a:pt x="1" y="210"/>
                    <a:pt x="35" y="296"/>
                    <a:pt x="105" y="331"/>
                  </a:cubicBezTo>
                  <a:lnTo>
                    <a:pt x="4659" y="3245"/>
                  </a:lnTo>
                  <a:lnTo>
                    <a:pt x="4659" y="10782"/>
                  </a:lnTo>
                  <a:cubicBezTo>
                    <a:pt x="4659" y="12125"/>
                    <a:pt x="5758" y="13225"/>
                    <a:pt x="7102" y="13225"/>
                  </a:cubicBezTo>
                  <a:lnTo>
                    <a:pt x="63993" y="13225"/>
                  </a:lnTo>
                  <a:cubicBezTo>
                    <a:pt x="65337" y="13225"/>
                    <a:pt x="66436" y="12125"/>
                    <a:pt x="66436" y="10782"/>
                  </a:cubicBezTo>
                  <a:lnTo>
                    <a:pt x="66436" y="2443"/>
                  </a:lnTo>
                  <a:cubicBezTo>
                    <a:pt x="66436" y="1099"/>
                    <a:pt x="65337" y="0"/>
                    <a:pt x="63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4"/>
            <p:cNvSpPr/>
            <p:nvPr/>
          </p:nvSpPr>
          <p:spPr>
            <a:xfrm>
              <a:off x="5939213" y="2215159"/>
              <a:ext cx="2179000" cy="787867"/>
            </a:xfrm>
            <a:custGeom>
              <a:avLst/>
              <a:gdLst/>
              <a:ahLst/>
              <a:cxnLst/>
              <a:rect l="l" t="t" r="r" b="b"/>
              <a:pathLst>
                <a:path w="66438" h="24024" extrusionOk="0">
                  <a:moveTo>
                    <a:pt x="212" y="0"/>
                  </a:moveTo>
                  <a:cubicBezTo>
                    <a:pt x="124" y="0"/>
                    <a:pt x="54" y="52"/>
                    <a:pt x="19" y="140"/>
                  </a:cubicBezTo>
                  <a:cubicBezTo>
                    <a:pt x="1" y="210"/>
                    <a:pt x="37" y="296"/>
                    <a:pt x="107" y="331"/>
                  </a:cubicBezTo>
                  <a:lnTo>
                    <a:pt x="4660" y="3245"/>
                  </a:lnTo>
                  <a:lnTo>
                    <a:pt x="4660" y="21581"/>
                  </a:lnTo>
                  <a:cubicBezTo>
                    <a:pt x="4660" y="22925"/>
                    <a:pt x="5760" y="24023"/>
                    <a:pt x="7102" y="24023"/>
                  </a:cubicBezTo>
                  <a:lnTo>
                    <a:pt x="63995" y="24023"/>
                  </a:lnTo>
                  <a:cubicBezTo>
                    <a:pt x="65338" y="24023"/>
                    <a:pt x="66437" y="22925"/>
                    <a:pt x="66437" y="21581"/>
                  </a:cubicBezTo>
                  <a:lnTo>
                    <a:pt x="66437" y="2443"/>
                  </a:lnTo>
                  <a:cubicBezTo>
                    <a:pt x="66437" y="1099"/>
                    <a:pt x="65338" y="0"/>
                    <a:pt x="639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4"/>
            <p:cNvSpPr/>
            <p:nvPr/>
          </p:nvSpPr>
          <p:spPr>
            <a:xfrm flipH="1">
              <a:off x="6092638" y="1251949"/>
              <a:ext cx="2179000" cy="787867"/>
            </a:xfrm>
            <a:custGeom>
              <a:avLst/>
              <a:gdLst/>
              <a:ahLst/>
              <a:cxnLst/>
              <a:rect l="l" t="t" r="r" b="b"/>
              <a:pathLst>
                <a:path w="66438" h="24024" extrusionOk="0">
                  <a:moveTo>
                    <a:pt x="212" y="0"/>
                  </a:moveTo>
                  <a:cubicBezTo>
                    <a:pt x="124" y="0"/>
                    <a:pt x="54" y="52"/>
                    <a:pt x="19" y="140"/>
                  </a:cubicBezTo>
                  <a:cubicBezTo>
                    <a:pt x="1" y="210"/>
                    <a:pt x="37" y="296"/>
                    <a:pt x="107" y="331"/>
                  </a:cubicBezTo>
                  <a:lnTo>
                    <a:pt x="4660" y="3245"/>
                  </a:lnTo>
                  <a:lnTo>
                    <a:pt x="4660" y="21581"/>
                  </a:lnTo>
                  <a:cubicBezTo>
                    <a:pt x="4660" y="22925"/>
                    <a:pt x="5760" y="24023"/>
                    <a:pt x="7102" y="24023"/>
                  </a:cubicBezTo>
                  <a:lnTo>
                    <a:pt x="63995" y="24023"/>
                  </a:lnTo>
                  <a:cubicBezTo>
                    <a:pt x="65338" y="24023"/>
                    <a:pt x="66437" y="22925"/>
                    <a:pt x="66437" y="21581"/>
                  </a:cubicBezTo>
                  <a:lnTo>
                    <a:pt x="66437" y="2443"/>
                  </a:lnTo>
                  <a:cubicBezTo>
                    <a:pt x="66437" y="1099"/>
                    <a:pt x="65338" y="0"/>
                    <a:pt x="639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8271638" y="1565188"/>
              <a:ext cx="161825" cy="161400"/>
            </a:xfrm>
            <a:custGeom>
              <a:avLst/>
              <a:gdLst/>
              <a:ahLst/>
              <a:cxnLst/>
              <a:rect l="l" t="t" r="r" b="b"/>
              <a:pathLst>
                <a:path w="6473" h="6456" extrusionOk="0">
                  <a:moveTo>
                    <a:pt x="4493" y="2120"/>
                  </a:moveTo>
                  <a:cubicBezTo>
                    <a:pt x="4611" y="2120"/>
                    <a:pt x="4729" y="2163"/>
                    <a:pt x="4816" y="2250"/>
                  </a:cubicBezTo>
                  <a:cubicBezTo>
                    <a:pt x="5007" y="2443"/>
                    <a:pt x="5007" y="2722"/>
                    <a:pt x="4816" y="2913"/>
                  </a:cubicBezTo>
                  <a:lnTo>
                    <a:pt x="3106" y="4623"/>
                  </a:lnTo>
                  <a:cubicBezTo>
                    <a:pt x="3010" y="4719"/>
                    <a:pt x="2892" y="4768"/>
                    <a:pt x="2774" y="4768"/>
                  </a:cubicBezTo>
                  <a:cubicBezTo>
                    <a:pt x="2656" y="4768"/>
                    <a:pt x="2539" y="4719"/>
                    <a:pt x="2443" y="4623"/>
                  </a:cubicBezTo>
                  <a:lnTo>
                    <a:pt x="1518" y="3716"/>
                  </a:lnTo>
                  <a:cubicBezTo>
                    <a:pt x="1343" y="3525"/>
                    <a:pt x="1343" y="3246"/>
                    <a:pt x="1518" y="3053"/>
                  </a:cubicBezTo>
                  <a:cubicBezTo>
                    <a:pt x="1614" y="2966"/>
                    <a:pt x="1736" y="2922"/>
                    <a:pt x="1856" y="2922"/>
                  </a:cubicBezTo>
                  <a:cubicBezTo>
                    <a:pt x="1976" y="2922"/>
                    <a:pt x="2094" y="2966"/>
                    <a:pt x="2181" y="3053"/>
                  </a:cubicBezTo>
                  <a:lnTo>
                    <a:pt x="2774" y="3646"/>
                  </a:lnTo>
                  <a:lnTo>
                    <a:pt x="4170" y="2250"/>
                  </a:lnTo>
                  <a:cubicBezTo>
                    <a:pt x="4257" y="2163"/>
                    <a:pt x="4375" y="2120"/>
                    <a:pt x="4493" y="2120"/>
                  </a:cubicBezTo>
                  <a:close/>
                  <a:moveTo>
                    <a:pt x="3228" y="1"/>
                  </a:moveTo>
                  <a:cubicBezTo>
                    <a:pt x="1448" y="1"/>
                    <a:pt x="1" y="1448"/>
                    <a:pt x="1" y="3227"/>
                  </a:cubicBezTo>
                  <a:cubicBezTo>
                    <a:pt x="1" y="5007"/>
                    <a:pt x="1448" y="6456"/>
                    <a:pt x="3228" y="6456"/>
                  </a:cubicBezTo>
                  <a:cubicBezTo>
                    <a:pt x="5025" y="6456"/>
                    <a:pt x="6473" y="5007"/>
                    <a:pt x="6473" y="3227"/>
                  </a:cubicBezTo>
                  <a:cubicBezTo>
                    <a:pt x="6473" y="1448"/>
                    <a:pt x="5025" y="1"/>
                    <a:pt x="3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5777388" y="2528375"/>
              <a:ext cx="161825" cy="161400"/>
            </a:xfrm>
            <a:custGeom>
              <a:avLst/>
              <a:gdLst/>
              <a:ahLst/>
              <a:cxnLst/>
              <a:rect l="l" t="t" r="r" b="b"/>
              <a:pathLst>
                <a:path w="6473" h="6456" extrusionOk="0">
                  <a:moveTo>
                    <a:pt x="4493" y="2120"/>
                  </a:moveTo>
                  <a:cubicBezTo>
                    <a:pt x="4611" y="2120"/>
                    <a:pt x="4729" y="2163"/>
                    <a:pt x="4816" y="2250"/>
                  </a:cubicBezTo>
                  <a:cubicBezTo>
                    <a:pt x="5007" y="2443"/>
                    <a:pt x="5007" y="2722"/>
                    <a:pt x="4816" y="2913"/>
                  </a:cubicBezTo>
                  <a:lnTo>
                    <a:pt x="3106" y="4623"/>
                  </a:lnTo>
                  <a:cubicBezTo>
                    <a:pt x="3010" y="4719"/>
                    <a:pt x="2892" y="4768"/>
                    <a:pt x="2774" y="4768"/>
                  </a:cubicBezTo>
                  <a:cubicBezTo>
                    <a:pt x="2656" y="4768"/>
                    <a:pt x="2539" y="4719"/>
                    <a:pt x="2443" y="4623"/>
                  </a:cubicBezTo>
                  <a:lnTo>
                    <a:pt x="1518" y="3716"/>
                  </a:lnTo>
                  <a:cubicBezTo>
                    <a:pt x="1343" y="3525"/>
                    <a:pt x="1343" y="3246"/>
                    <a:pt x="1518" y="3053"/>
                  </a:cubicBezTo>
                  <a:cubicBezTo>
                    <a:pt x="1614" y="2966"/>
                    <a:pt x="1736" y="2922"/>
                    <a:pt x="1856" y="2922"/>
                  </a:cubicBezTo>
                  <a:cubicBezTo>
                    <a:pt x="1976" y="2922"/>
                    <a:pt x="2094" y="2966"/>
                    <a:pt x="2181" y="3053"/>
                  </a:cubicBezTo>
                  <a:lnTo>
                    <a:pt x="2774" y="3646"/>
                  </a:lnTo>
                  <a:lnTo>
                    <a:pt x="4170" y="2250"/>
                  </a:lnTo>
                  <a:cubicBezTo>
                    <a:pt x="4257" y="2163"/>
                    <a:pt x="4375" y="2120"/>
                    <a:pt x="4493" y="2120"/>
                  </a:cubicBezTo>
                  <a:close/>
                  <a:moveTo>
                    <a:pt x="3228" y="1"/>
                  </a:moveTo>
                  <a:cubicBezTo>
                    <a:pt x="1448" y="1"/>
                    <a:pt x="1" y="1448"/>
                    <a:pt x="1" y="3227"/>
                  </a:cubicBezTo>
                  <a:cubicBezTo>
                    <a:pt x="1" y="5007"/>
                    <a:pt x="1448" y="6456"/>
                    <a:pt x="3228" y="6456"/>
                  </a:cubicBezTo>
                  <a:cubicBezTo>
                    <a:pt x="5025" y="6456"/>
                    <a:pt x="6473" y="5007"/>
                    <a:pt x="6473" y="3227"/>
                  </a:cubicBezTo>
                  <a:cubicBezTo>
                    <a:pt x="6473" y="1448"/>
                    <a:pt x="5025" y="1"/>
                    <a:pt x="3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5777388" y="3314550"/>
              <a:ext cx="161825" cy="161400"/>
            </a:xfrm>
            <a:custGeom>
              <a:avLst/>
              <a:gdLst/>
              <a:ahLst/>
              <a:cxnLst/>
              <a:rect l="l" t="t" r="r" b="b"/>
              <a:pathLst>
                <a:path w="6473" h="6456" extrusionOk="0">
                  <a:moveTo>
                    <a:pt x="4493" y="2120"/>
                  </a:moveTo>
                  <a:cubicBezTo>
                    <a:pt x="4611" y="2120"/>
                    <a:pt x="4729" y="2163"/>
                    <a:pt x="4816" y="2250"/>
                  </a:cubicBezTo>
                  <a:cubicBezTo>
                    <a:pt x="5007" y="2443"/>
                    <a:pt x="5007" y="2722"/>
                    <a:pt x="4816" y="2913"/>
                  </a:cubicBezTo>
                  <a:lnTo>
                    <a:pt x="3106" y="4623"/>
                  </a:lnTo>
                  <a:cubicBezTo>
                    <a:pt x="3010" y="4719"/>
                    <a:pt x="2892" y="4768"/>
                    <a:pt x="2774" y="4768"/>
                  </a:cubicBezTo>
                  <a:cubicBezTo>
                    <a:pt x="2656" y="4768"/>
                    <a:pt x="2539" y="4719"/>
                    <a:pt x="2443" y="4623"/>
                  </a:cubicBezTo>
                  <a:lnTo>
                    <a:pt x="1518" y="3716"/>
                  </a:lnTo>
                  <a:cubicBezTo>
                    <a:pt x="1343" y="3525"/>
                    <a:pt x="1343" y="3246"/>
                    <a:pt x="1518" y="3053"/>
                  </a:cubicBezTo>
                  <a:cubicBezTo>
                    <a:pt x="1614" y="2966"/>
                    <a:pt x="1736" y="2922"/>
                    <a:pt x="1856" y="2922"/>
                  </a:cubicBezTo>
                  <a:cubicBezTo>
                    <a:pt x="1976" y="2922"/>
                    <a:pt x="2094" y="2966"/>
                    <a:pt x="2181" y="3053"/>
                  </a:cubicBezTo>
                  <a:lnTo>
                    <a:pt x="2774" y="3646"/>
                  </a:lnTo>
                  <a:lnTo>
                    <a:pt x="4170" y="2250"/>
                  </a:lnTo>
                  <a:cubicBezTo>
                    <a:pt x="4257" y="2163"/>
                    <a:pt x="4375" y="2120"/>
                    <a:pt x="4493" y="2120"/>
                  </a:cubicBezTo>
                  <a:close/>
                  <a:moveTo>
                    <a:pt x="3228" y="1"/>
                  </a:moveTo>
                  <a:cubicBezTo>
                    <a:pt x="1448" y="1"/>
                    <a:pt x="1" y="1448"/>
                    <a:pt x="1" y="3227"/>
                  </a:cubicBezTo>
                  <a:cubicBezTo>
                    <a:pt x="1" y="5007"/>
                    <a:pt x="1448" y="6456"/>
                    <a:pt x="3228" y="6456"/>
                  </a:cubicBezTo>
                  <a:cubicBezTo>
                    <a:pt x="5025" y="6456"/>
                    <a:pt x="6473" y="5007"/>
                    <a:pt x="6473" y="3227"/>
                  </a:cubicBezTo>
                  <a:cubicBezTo>
                    <a:pt x="6473" y="1448"/>
                    <a:pt x="5025" y="1"/>
                    <a:pt x="3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24"/>
            <p:cNvSpPr/>
            <p:nvPr/>
          </p:nvSpPr>
          <p:spPr>
            <a:xfrm>
              <a:off x="8271638" y="3923613"/>
              <a:ext cx="161825" cy="161400"/>
            </a:xfrm>
            <a:custGeom>
              <a:avLst/>
              <a:gdLst/>
              <a:ahLst/>
              <a:cxnLst/>
              <a:rect l="l" t="t" r="r" b="b"/>
              <a:pathLst>
                <a:path w="6473" h="6456" extrusionOk="0">
                  <a:moveTo>
                    <a:pt x="4493" y="2120"/>
                  </a:moveTo>
                  <a:cubicBezTo>
                    <a:pt x="4611" y="2120"/>
                    <a:pt x="4729" y="2163"/>
                    <a:pt x="4816" y="2250"/>
                  </a:cubicBezTo>
                  <a:cubicBezTo>
                    <a:pt x="5007" y="2443"/>
                    <a:pt x="5007" y="2722"/>
                    <a:pt x="4816" y="2913"/>
                  </a:cubicBezTo>
                  <a:lnTo>
                    <a:pt x="3106" y="4623"/>
                  </a:lnTo>
                  <a:cubicBezTo>
                    <a:pt x="3010" y="4719"/>
                    <a:pt x="2892" y="4768"/>
                    <a:pt x="2774" y="4768"/>
                  </a:cubicBezTo>
                  <a:cubicBezTo>
                    <a:pt x="2656" y="4768"/>
                    <a:pt x="2539" y="4719"/>
                    <a:pt x="2443" y="4623"/>
                  </a:cubicBezTo>
                  <a:lnTo>
                    <a:pt x="1518" y="3716"/>
                  </a:lnTo>
                  <a:cubicBezTo>
                    <a:pt x="1343" y="3525"/>
                    <a:pt x="1343" y="3246"/>
                    <a:pt x="1518" y="3053"/>
                  </a:cubicBezTo>
                  <a:cubicBezTo>
                    <a:pt x="1614" y="2966"/>
                    <a:pt x="1736" y="2922"/>
                    <a:pt x="1856" y="2922"/>
                  </a:cubicBezTo>
                  <a:cubicBezTo>
                    <a:pt x="1976" y="2922"/>
                    <a:pt x="2094" y="2966"/>
                    <a:pt x="2181" y="3053"/>
                  </a:cubicBezTo>
                  <a:lnTo>
                    <a:pt x="2774" y="3646"/>
                  </a:lnTo>
                  <a:lnTo>
                    <a:pt x="4170" y="2250"/>
                  </a:lnTo>
                  <a:cubicBezTo>
                    <a:pt x="4257" y="2163"/>
                    <a:pt x="4375" y="2120"/>
                    <a:pt x="4493" y="2120"/>
                  </a:cubicBezTo>
                  <a:close/>
                  <a:moveTo>
                    <a:pt x="3228" y="1"/>
                  </a:moveTo>
                  <a:cubicBezTo>
                    <a:pt x="1448" y="1"/>
                    <a:pt x="1" y="1448"/>
                    <a:pt x="1" y="3227"/>
                  </a:cubicBezTo>
                  <a:cubicBezTo>
                    <a:pt x="1" y="5007"/>
                    <a:pt x="1448" y="6456"/>
                    <a:pt x="3228" y="6456"/>
                  </a:cubicBezTo>
                  <a:cubicBezTo>
                    <a:pt x="5025" y="6456"/>
                    <a:pt x="6473" y="5007"/>
                    <a:pt x="6473" y="3227"/>
                  </a:cubicBezTo>
                  <a:cubicBezTo>
                    <a:pt x="6473" y="1448"/>
                    <a:pt x="5025" y="1"/>
                    <a:pt x="3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69" name="Google Shape;969;p24"/>
          <p:cNvPicPr preferRelativeResize="0"/>
          <p:nvPr/>
        </p:nvPicPr>
        <p:blipFill rotWithShape="1">
          <a:blip r:embed="rId3">
            <a:alphaModFix/>
          </a:blip>
          <a:srcRect l="14113" r="25414"/>
          <a:stretch/>
        </p:blipFill>
        <p:spPr>
          <a:xfrm>
            <a:off x="1185749" y="476225"/>
            <a:ext cx="433800" cy="4338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970" name="Google Shape;970;p24"/>
          <p:cNvGrpSpPr/>
          <p:nvPr/>
        </p:nvGrpSpPr>
        <p:grpSpPr>
          <a:xfrm>
            <a:off x="7526973" y="530839"/>
            <a:ext cx="332201" cy="324420"/>
            <a:chOff x="3380213" y="4209475"/>
            <a:chExt cx="403450" cy="394000"/>
          </a:xfrm>
        </p:grpSpPr>
        <p:sp>
          <p:nvSpPr>
            <p:cNvPr id="971" name="Google Shape;971;p24"/>
            <p:cNvSpPr/>
            <p:nvPr/>
          </p:nvSpPr>
          <p:spPr>
            <a:xfrm>
              <a:off x="3380213" y="4266625"/>
              <a:ext cx="338900" cy="336850"/>
            </a:xfrm>
            <a:custGeom>
              <a:avLst/>
              <a:gdLst/>
              <a:ahLst/>
              <a:cxnLst/>
              <a:rect l="l" t="t" r="r" b="b"/>
              <a:pathLst>
                <a:path w="13556" h="13474" extrusionOk="0">
                  <a:moveTo>
                    <a:pt x="3399" y="0"/>
                  </a:moveTo>
                  <a:cubicBezTo>
                    <a:pt x="3221" y="0"/>
                    <a:pt x="3041" y="51"/>
                    <a:pt x="2878" y="157"/>
                  </a:cubicBezTo>
                  <a:lnTo>
                    <a:pt x="1431" y="1134"/>
                  </a:lnTo>
                  <a:cubicBezTo>
                    <a:pt x="0" y="2093"/>
                    <a:pt x="245" y="4082"/>
                    <a:pt x="889" y="5687"/>
                  </a:cubicBezTo>
                  <a:cubicBezTo>
                    <a:pt x="2024" y="8479"/>
                    <a:pt x="4850" y="11497"/>
                    <a:pt x="7589" y="12805"/>
                  </a:cubicBezTo>
                  <a:cubicBezTo>
                    <a:pt x="8384" y="13190"/>
                    <a:pt x="9290" y="13473"/>
                    <a:pt x="10124" y="13473"/>
                  </a:cubicBezTo>
                  <a:cubicBezTo>
                    <a:pt x="10919" y="13473"/>
                    <a:pt x="11649" y="13216"/>
                    <a:pt x="12160" y="12544"/>
                  </a:cubicBezTo>
                  <a:lnTo>
                    <a:pt x="13225" y="11149"/>
                  </a:lnTo>
                  <a:cubicBezTo>
                    <a:pt x="13555" y="10730"/>
                    <a:pt x="13451" y="10137"/>
                    <a:pt x="13015" y="9823"/>
                  </a:cubicBezTo>
                  <a:lnTo>
                    <a:pt x="10276" y="7973"/>
                  </a:lnTo>
                  <a:cubicBezTo>
                    <a:pt x="10119" y="7871"/>
                    <a:pt x="9941" y="7822"/>
                    <a:pt x="9765" y="7822"/>
                  </a:cubicBezTo>
                  <a:cubicBezTo>
                    <a:pt x="9490" y="7822"/>
                    <a:pt x="9218" y="7942"/>
                    <a:pt x="9038" y="8165"/>
                  </a:cubicBezTo>
                  <a:lnTo>
                    <a:pt x="8356" y="9055"/>
                  </a:lnTo>
                  <a:cubicBezTo>
                    <a:pt x="8208" y="9249"/>
                    <a:pt x="7977" y="9353"/>
                    <a:pt x="7742" y="9353"/>
                  </a:cubicBezTo>
                  <a:cubicBezTo>
                    <a:pt x="7619" y="9353"/>
                    <a:pt x="7494" y="9325"/>
                    <a:pt x="7379" y="9264"/>
                  </a:cubicBezTo>
                  <a:cubicBezTo>
                    <a:pt x="6193" y="8618"/>
                    <a:pt x="4990" y="7345"/>
                    <a:pt x="4414" y="6106"/>
                  </a:cubicBezTo>
                  <a:cubicBezTo>
                    <a:pt x="4257" y="5757"/>
                    <a:pt x="4379" y="5356"/>
                    <a:pt x="4693" y="5147"/>
                  </a:cubicBezTo>
                  <a:lnTo>
                    <a:pt x="5600" y="4519"/>
                  </a:lnTo>
                  <a:cubicBezTo>
                    <a:pt x="6002" y="4257"/>
                    <a:pt x="6123" y="3716"/>
                    <a:pt x="5879" y="3298"/>
                  </a:cubicBezTo>
                  <a:lnTo>
                    <a:pt x="4204" y="453"/>
                  </a:lnTo>
                  <a:cubicBezTo>
                    <a:pt x="4025" y="162"/>
                    <a:pt x="3717" y="0"/>
                    <a:pt x="3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3537238" y="4209475"/>
              <a:ext cx="246425" cy="230850"/>
            </a:xfrm>
            <a:custGeom>
              <a:avLst/>
              <a:gdLst/>
              <a:ahLst/>
              <a:cxnLst/>
              <a:rect l="l" t="t" r="r" b="b"/>
              <a:pathLst>
                <a:path w="9857" h="9234" extrusionOk="0">
                  <a:moveTo>
                    <a:pt x="7048" y="2339"/>
                  </a:moveTo>
                  <a:cubicBezTo>
                    <a:pt x="7309" y="2339"/>
                    <a:pt x="7519" y="2548"/>
                    <a:pt x="7519" y="2809"/>
                  </a:cubicBezTo>
                  <a:cubicBezTo>
                    <a:pt x="7519" y="3053"/>
                    <a:pt x="7309" y="3263"/>
                    <a:pt x="7048" y="3263"/>
                  </a:cubicBezTo>
                  <a:lnTo>
                    <a:pt x="2896" y="3263"/>
                  </a:lnTo>
                  <a:cubicBezTo>
                    <a:pt x="2634" y="3263"/>
                    <a:pt x="2424" y="3053"/>
                    <a:pt x="2424" y="2809"/>
                  </a:cubicBezTo>
                  <a:cubicBezTo>
                    <a:pt x="2424" y="2548"/>
                    <a:pt x="2634" y="2339"/>
                    <a:pt x="2896" y="2339"/>
                  </a:cubicBezTo>
                  <a:close/>
                  <a:moveTo>
                    <a:pt x="5669" y="4188"/>
                  </a:moveTo>
                  <a:cubicBezTo>
                    <a:pt x="5914" y="4188"/>
                    <a:pt x="6123" y="4397"/>
                    <a:pt x="6123" y="4642"/>
                  </a:cubicBezTo>
                  <a:cubicBezTo>
                    <a:pt x="6123" y="4903"/>
                    <a:pt x="5914" y="5112"/>
                    <a:pt x="5669" y="5112"/>
                  </a:cubicBezTo>
                  <a:lnTo>
                    <a:pt x="2896" y="5112"/>
                  </a:lnTo>
                  <a:cubicBezTo>
                    <a:pt x="2634" y="5112"/>
                    <a:pt x="2424" y="4903"/>
                    <a:pt x="2424" y="4642"/>
                  </a:cubicBezTo>
                  <a:cubicBezTo>
                    <a:pt x="2424" y="4397"/>
                    <a:pt x="2634" y="4188"/>
                    <a:pt x="2896" y="4188"/>
                  </a:cubicBezTo>
                  <a:close/>
                  <a:moveTo>
                    <a:pt x="3699" y="1"/>
                  </a:moveTo>
                  <a:cubicBezTo>
                    <a:pt x="1657" y="1"/>
                    <a:pt x="0" y="1658"/>
                    <a:pt x="0" y="3700"/>
                  </a:cubicBezTo>
                  <a:cubicBezTo>
                    <a:pt x="0" y="5723"/>
                    <a:pt x="1640" y="7380"/>
                    <a:pt x="3664" y="7380"/>
                  </a:cubicBezTo>
                  <a:lnTo>
                    <a:pt x="3664" y="8776"/>
                  </a:lnTo>
                  <a:cubicBezTo>
                    <a:pt x="3664" y="9055"/>
                    <a:pt x="3888" y="9234"/>
                    <a:pt x="4126" y="9234"/>
                  </a:cubicBezTo>
                  <a:cubicBezTo>
                    <a:pt x="4245" y="9234"/>
                    <a:pt x="4367" y="9189"/>
                    <a:pt x="4466" y="9090"/>
                  </a:cubicBezTo>
                  <a:lnTo>
                    <a:pt x="6141" y="7380"/>
                  </a:lnTo>
                  <a:lnTo>
                    <a:pt x="6158" y="7380"/>
                  </a:lnTo>
                  <a:cubicBezTo>
                    <a:pt x="8200" y="7380"/>
                    <a:pt x="9856" y="5740"/>
                    <a:pt x="9856" y="3700"/>
                  </a:cubicBezTo>
                  <a:cubicBezTo>
                    <a:pt x="9856" y="1658"/>
                    <a:pt x="8200" y="1"/>
                    <a:pt x="6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3" name="Google Shape;973;p24"/>
          <p:cNvSpPr/>
          <p:nvPr/>
        </p:nvSpPr>
        <p:spPr>
          <a:xfrm rot="-2700000">
            <a:off x="761762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4" name="Google Shape;974;p24"/>
          <p:cNvGrpSpPr/>
          <p:nvPr/>
        </p:nvGrpSpPr>
        <p:grpSpPr>
          <a:xfrm>
            <a:off x="8054864" y="531011"/>
            <a:ext cx="369126" cy="324424"/>
            <a:chOff x="4467200" y="877100"/>
            <a:chExt cx="481825" cy="423475"/>
          </a:xfrm>
        </p:grpSpPr>
        <p:sp>
          <p:nvSpPr>
            <p:cNvPr id="975" name="Google Shape;975;p24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9" name="Google Shape;979;p24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980" name="Google Shape;980;p24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7" name="Google Shape;987;p24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988" name="Google Shape;988;p24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2" name="Google Shape;992;p24"/>
          <p:cNvSpPr txBox="1"/>
          <p:nvPr/>
        </p:nvSpPr>
        <p:spPr>
          <a:xfrm>
            <a:off x="1691950" y="446150"/>
            <a:ext cx="3409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Texting App Pitch Deck</a:t>
            </a:r>
            <a:endParaRPr sz="2000" b="1" i="0" u="none" strike="noStrike" cap="none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93" name="Google Shape;993;p24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28"/>
          <p:cNvSpPr/>
          <p:nvPr/>
        </p:nvSpPr>
        <p:spPr>
          <a:xfrm>
            <a:off x="4569704" y="1719450"/>
            <a:ext cx="2958816" cy="1069849"/>
          </a:xfrm>
          <a:custGeom>
            <a:avLst/>
            <a:gdLst/>
            <a:ahLst/>
            <a:cxnLst/>
            <a:rect l="l" t="t" r="r" b="b"/>
            <a:pathLst>
              <a:path w="66438" h="24024" extrusionOk="0">
                <a:moveTo>
                  <a:pt x="212" y="0"/>
                </a:moveTo>
                <a:cubicBezTo>
                  <a:pt x="124" y="0"/>
                  <a:pt x="54" y="52"/>
                  <a:pt x="19" y="140"/>
                </a:cubicBezTo>
                <a:cubicBezTo>
                  <a:pt x="1" y="210"/>
                  <a:pt x="37" y="296"/>
                  <a:pt x="107" y="331"/>
                </a:cubicBezTo>
                <a:lnTo>
                  <a:pt x="4660" y="3245"/>
                </a:lnTo>
                <a:lnTo>
                  <a:pt x="4660" y="21581"/>
                </a:lnTo>
                <a:cubicBezTo>
                  <a:pt x="4660" y="22925"/>
                  <a:pt x="5760" y="24023"/>
                  <a:pt x="7102" y="24023"/>
                </a:cubicBezTo>
                <a:lnTo>
                  <a:pt x="63995" y="24023"/>
                </a:lnTo>
                <a:cubicBezTo>
                  <a:pt x="65338" y="24023"/>
                  <a:pt x="66437" y="22925"/>
                  <a:pt x="66437" y="21581"/>
                </a:cubicBezTo>
                <a:lnTo>
                  <a:pt x="66437" y="2443"/>
                </a:lnTo>
                <a:cubicBezTo>
                  <a:pt x="66437" y="1099"/>
                  <a:pt x="65338" y="0"/>
                  <a:pt x="6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28"/>
          <p:cNvSpPr txBox="1">
            <a:spLocks noGrp="1"/>
          </p:cNvSpPr>
          <p:nvPr>
            <p:ph type="ctrTitle"/>
          </p:nvPr>
        </p:nvSpPr>
        <p:spPr>
          <a:xfrm>
            <a:off x="4805075" y="1926700"/>
            <a:ext cx="26763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lt1"/>
                </a:solidFill>
              </a:rPr>
              <a:t>Problem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7" name="Google Shape;1137;p28"/>
          <p:cNvSpPr txBox="1">
            <a:spLocks noGrp="1"/>
          </p:cNvSpPr>
          <p:nvPr>
            <p:ph type="subTitle" idx="1"/>
          </p:nvPr>
        </p:nvSpPr>
        <p:spPr>
          <a:xfrm>
            <a:off x="4730700" y="2896025"/>
            <a:ext cx="36933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Images reveal large amounts of data, so remember: use an image instead of a long text. Your audience will appreciate it</a:t>
            </a:r>
            <a:endParaRPr/>
          </a:p>
        </p:txBody>
      </p:sp>
      <p:pic>
        <p:nvPicPr>
          <p:cNvPr id="1138" name="Google Shape;1138;p28"/>
          <p:cNvPicPr preferRelativeResize="0"/>
          <p:nvPr/>
        </p:nvPicPr>
        <p:blipFill rotWithShape="1">
          <a:blip r:embed="rId3">
            <a:alphaModFix/>
          </a:blip>
          <a:srcRect l="14113" r="25414"/>
          <a:stretch/>
        </p:blipFill>
        <p:spPr>
          <a:xfrm>
            <a:off x="1185749" y="476225"/>
            <a:ext cx="433800" cy="4338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139" name="Google Shape;1139;p28"/>
          <p:cNvGrpSpPr/>
          <p:nvPr/>
        </p:nvGrpSpPr>
        <p:grpSpPr>
          <a:xfrm>
            <a:off x="7526973" y="530839"/>
            <a:ext cx="332201" cy="324420"/>
            <a:chOff x="3380213" y="4209475"/>
            <a:chExt cx="403450" cy="394000"/>
          </a:xfrm>
        </p:grpSpPr>
        <p:sp>
          <p:nvSpPr>
            <p:cNvPr id="1140" name="Google Shape;1140;p28"/>
            <p:cNvSpPr/>
            <p:nvPr/>
          </p:nvSpPr>
          <p:spPr>
            <a:xfrm>
              <a:off x="3380213" y="4266625"/>
              <a:ext cx="338900" cy="336850"/>
            </a:xfrm>
            <a:custGeom>
              <a:avLst/>
              <a:gdLst/>
              <a:ahLst/>
              <a:cxnLst/>
              <a:rect l="l" t="t" r="r" b="b"/>
              <a:pathLst>
                <a:path w="13556" h="13474" extrusionOk="0">
                  <a:moveTo>
                    <a:pt x="3399" y="0"/>
                  </a:moveTo>
                  <a:cubicBezTo>
                    <a:pt x="3221" y="0"/>
                    <a:pt x="3041" y="51"/>
                    <a:pt x="2878" y="157"/>
                  </a:cubicBezTo>
                  <a:lnTo>
                    <a:pt x="1431" y="1134"/>
                  </a:lnTo>
                  <a:cubicBezTo>
                    <a:pt x="0" y="2093"/>
                    <a:pt x="245" y="4082"/>
                    <a:pt x="889" y="5687"/>
                  </a:cubicBezTo>
                  <a:cubicBezTo>
                    <a:pt x="2024" y="8479"/>
                    <a:pt x="4850" y="11497"/>
                    <a:pt x="7589" y="12805"/>
                  </a:cubicBezTo>
                  <a:cubicBezTo>
                    <a:pt x="8384" y="13190"/>
                    <a:pt x="9290" y="13473"/>
                    <a:pt x="10124" y="13473"/>
                  </a:cubicBezTo>
                  <a:cubicBezTo>
                    <a:pt x="10919" y="13473"/>
                    <a:pt x="11649" y="13216"/>
                    <a:pt x="12160" y="12544"/>
                  </a:cubicBezTo>
                  <a:lnTo>
                    <a:pt x="13225" y="11149"/>
                  </a:lnTo>
                  <a:cubicBezTo>
                    <a:pt x="13555" y="10730"/>
                    <a:pt x="13451" y="10137"/>
                    <a:pt x="13015" y="9823"/>
                  </a:cubicBezTo>
                  <a:lnTo>
                    <a:pt x="10276" y="7973"/>
                  </a:lnTo>
                  <a:cubicBezTo>
                    <a:pt x="10119" y="7871"/>
                    <a:pt x="9941" y="7822"/>
                    <a:pt x="9765" y="7822"/>
                  </a:cubicBezTo>
                  <a:cubicBezTo>
                    <a:pt x="9490" y="7822"/>
                    <a:pt x="9218" y="7942"/>
                    <a:pt x="9038" y="8165"/>
                  </a:cubicBezTo>
                  <a:lnTo>
                    <a:pt x="8356" y="9055"/>
                  </a:lnTo>
                  <a:cubicBezTo>
                    <a:pt x="8208" y="9249"/>
                    <a:pt x="7977" y="9353"/>
                    <a:pt x="7742" y="9353"/>
                  </a:cubicBezTo>
                  <a:cubicBezTo>
                    <a:pt x="7619" y="9353"/>
                    <a:pt x="7494" y="9325"/>
                    <a:pt x="7379" y="9264"/>
                  </a:cubicBezTo>
                  <a:cubicBezTo>
                    <a:pt x="6193" y="8618"/>
                    <a:pt x="4990" y="7345"/>
                    <a:pt x="4414" y="6106"/>
                  </a:cubicBezTo>
                  <a:cubicBezTo>
                    <a:pt x="4257" y="5757"/>
                    <a:pt x="4379" y="5356"/>
                    <a:pt x="4693" y="5147"/>
                  </a:cubicBezTo>
                  <a:lnTo>
                    <a:pt x="5600" y="4519"/>
                  </a:lnTo>
                  <a:cubicBezTo>
                    <a:pt x="6002" y="4257"/>
                    <a:pt x="6123" y="3716"/>
                    <a:pt x="5879" y="3298"/>
                  </a:cubicBezTo>
                  <a:lnTo>
                    <a:pt x="4204" y="453"/>
                  </a:lnTo>
                  <a:cubicBezTo>
                    <a:pt x="4025" y="162"/>
                    <a:pt x="3717" y="0"/>
                    <a:pt x="3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8"/>
            <p:cNvSpPr/>
            <p:nvPr/>
          </p:nvSpPr>
          <p:spPr>
            <a:xfrm>
              <a:off x="3537238" y="4209475"/>
              <a:ext cx="246425" cy="230850"/>
            </a:xfrm>
            <a:custGeom>
              <a:avLst/>
              <a:gdLst/>
              <a:ahLst/>
              <a:cxnLst/>
              <a:rect l="l" t="t" r="r" b="b"/>
              <a:pathLst>
                <a:path w="9857" h="9234" extrusionOk="0">
                  <a:moveTo>
                    <a:pt x="7048" y="2339"/>
                  </a:moveTo>
                  <a:cubicBezTo>
                    <a:pt x="7309" y="2339"/>
                    <a:pt x="7519" y="2548"/>
                    <a:pt x="7519" y="2809"/>
                  </a:cubicBezTo>
                  <a:cubicBezTo>
                    <a:pt x="7519" y="3053"/>
                    <a:pt x="7309" y="3263"/>
                    <a:pt x="7048" y="3263"/>
                  </a:cubicBezTo>
                  <a:lnTo>
                    <a:pt x="2896" y="3263"/>
                  </a:lnTo>
                  <a:cubicBezTo>
                    <a:pt x="2634" y="3263"/>
                    <a:pt x="2424" y="3053"/>
                    <a:pt x="2424" y="2809"/>
                  </a:cubicBezTo>
                  <a:cubicBezTo>
                    <a:pt x="2424" y="2548"/>
                    <a:pt x="2634" y="2339"/>
                    <a:pt x="2896" y="2339"/>
                  </a:cubicBezTo>
                  <a:close/>
                  <a:moveTo>
                    <a:pt x="5669" y="4188"/>
                  </a:moveTo>
                  <a:cubicBezTo>
                    <a:pt x="5914" y="4188"/>
                    <a:pt x="6123" y="4397"/>
                    <a:pt x="6123" y="4642"/>
                  </a:cubicBezTo>
                  <a:cubicBezTo>
                    <a:pt x="6123" y="4903"/>
                    <a:pt x="5914" y="5112"/>
                    <a:pt x="5669" y="5112"/>
                  </a:cubicBezTo>
                  <a:lnTo>
                    <a:pt x="2896" y="5112"/>
                  </a:lnTo>
                  <a:cubicBezTo>
                    <a:pt x="2634" y="5112"/>
                    <a:pt x="2424" y="4903"/>
                    <a:pt x="2424" y="4642"/>
                  </a:cubicBezTo>
                  <a:cubicBezTo>
                    <a:pt x="2424" y="4397"/>
                    <a:pt x="2634" y="4188"/>
                    <a:pt x="2896" y="4188"/>
                  </a:cubicBezTo>
                  <a:close/>
                  <a:moveTo>
                    <a:pt x="3699" y="1"/>
                  </a:moveTo>
                  <a:cubicBezTo>
                    <a:pt x="1657" y="1"/>
                    <a:pt x="0" y="1658"/>
                    <a:pt x="0" y="3700"/>
                  </a:cubicBezTo>
                  <a:cubicBezTo>
                    <a:pt x="0" y="5723"/>
                    <a:pt x="1640" y="7380"/>
                    <a:pt x="3664" y="7380"/>
                  </a:cubicBezTo>
                  <a:lnTo>
                    <a:pt x="3664" y="8776"/>
                  </a:lnTo>
                  <a:cubicBezTo>
                    <a:pt x="3664" y="9055"/>
                    <a:pt x="3888" y="9234"/>
                    <a:pt x="4126" y="9234"/>
                  </a:cubicBezTo>
                  <a:cubicBezTo>
                    <a:pt x="4245" y="9234"/>
                    <a:pt x="4367" y="9189"/>
                    <a:pt x="4466" y="9090"/>
                  </a:cubicBezTo>
                  <a:lnTo>
                    <a:pt x="6141" y="7380"/>
                  </a:lnTo>
                  <a:lnTo>
                    <a:pt x="6158" y="7380"/>
                  </a:lnTo>
                  <a:cubicBezTo>
                    <a:pt x="8200" y="7380"/>
                    <a:pt x="9856" y="5740"/>
                    <a:pt x="9856" y="3700"/>
                  </a:cubicBezTo>
                  <a:cubicBezTo>
                    <a:pt x="9856" y="1658"/>
                    <a:pt x="8200" y="1"/>
                    <a:pt x="6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2" name="Google Shape;1142;p28"/>
          <p:cNvSpPr/>
          <p:nvPr/>
        </p:nvSpPr>
        <p:spPr>
          <a:xfrm rot="-2700000">
            <a:off x="761762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3" name="Google Shape;1143;p28"/>
          <p:cNvGrpSpPr/>
          <p:nvPr/>
        </p:nvGrpSpPr>
        <p:grpSpPr>
          <a:xfrm>
            <a:off x="8054864" y="531011"/>
            <a:ext cx="369126" cy="324424"/>
            <a:chOff x="4467200" y="877100"/>
            <a:chExt cx="481825" cy="423475"/>
          </a:xfrm>
        </p:grpSpPr>
        <p:sp>
          <p:nvSpPr>
            <p:cNvPr id="1144" name="Google Shape;1144;p28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8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28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28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8" name="Google Shape;1148;p28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1149" name="Google Shape;1149;p28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28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8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8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28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28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28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6" name="Google Shape;1156;p28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1157" name="Google Shape;1157;p28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28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28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28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1" name="Google Shape;1161;p28"/>
          <p:cNvSpPr txBox="1"/>
          <p:nvPr/>
        </p:nvSpPr>
        <p:spPr>
          <a:xfrm>
            <a:off x="1691950" y="446150"/>
            <a:ext cx="3409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Texting App Pitch Deck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162" name="Google Shape;1162;p28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163" name="Google Shape;1163;p28"/>
          <p:cNvSpPr/>
          <p:nvPr/>
        </p:nvSpPr>
        <p:spPr>
          <a:xfrm>
            <a:off x="4425388" y="2173663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8"/>
          <p:cNvSpPr txBox="1"/>
          <p:nvPr/>
        </p:nvSpPr>
        <p:spPr>
          <a:xfrm>
            <a:off x="6751225" y="1428763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11:25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165" name="Google Shape;1165;p28"/>
          <p:cNvPicPr preferRelativeResize="0"/>
          <p:nvPr/>
        </p:nvPicPr>
        <p:blipFill rotWithShape="1">
          <a:blip r:embed="rId4">
            <a:alphaModFix/>
          </a:blip>
          <a:srcRect l="17240" r="16039"/>
          <a:stretch/>
        </p:blipFill>
        <p:spPr>
          <a:xfrm>
            <a:off x="1185751" y="1367488"/>
            <a:ext cx="2768100" cy="2768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9"/>
          <p:cNvSpPr/>
          <p:nvPr/>
        </p:nvSpPr>
        <p:spPr>
          <a:xfrm>
            <a:off x="881817" y="1814575"/>
            <a:ext cx="2958816" cy="1069849"/>
          </a:xfrm>
          <a:custGeom>
            <a:avLst/>
            <a:gdLst/>
            <a:ahLst/>
            <a:cxnLst/>
            <a:rect l="l" t="t" r="r" b="b"/>
            <a:pathLst>
              <a:path w="66438" h="24024" extrusionOk="0">
                <a:moveTo>
                  <a:pt x="212" y="0"/>
                </a:moveTo>
                <a:cubicBezTo>
                  <a:pt x="124" y="0"/>
                  <a:pt x="54" y="52"/>
                  <a:pt x="19" y="140"/>
                </a:cubicBezTo>
                <a:cubicBezTo>
                  <a:pt x="1" y="210"/>
                  <a:pt x="37" y="296"/>
                  <a:pt x="107" y="331"/>
                </a:cubicBezTo>
                <a:lnTo>
                  <a:pt x="4660" y="3245"/>
                </a:lnTo>
                <a:lnTo>
                  <a:pt x="4660" y="21581"/>
                </a:lnTo>
                <a:cubicBezTo>
                  <a:pt x="4660" y="22925"/>
                  <a:pt x="5760" y="24023"/>
                  <a:pt x="7102" y="24023"/>
                </a:cubicBezTo>
                <a:lnTo>
                  <a:pt x="63995" y="24023"/>
                </a:lnTo>
                <a:cubicBezTo>
                  <a:pt x="65338" y="24023"/>
                  <a:pt x="66437" y="22925"/>
                  <a:pt x="66437" y="21581"/>
                </a:cubicBezTo>
                <a:lnTo>
                  <a:pt x="66437" y="2443"/>
                </a:lnTo>
                <a:cubicBezTo>
                  <a:pt x="66437" y="1099"/>
                  <a:pt x="65338" y="0"/>
                  <a:pt x="6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29"/>
          <p:cNvSpPr/>
          <p:nvPr/>
        </p:nvSpPr>
        <p:spPr>
          <a:xfrm flipH="1">
            <a:off x="5303354" y="1814575"/>
            <a:ext cx="2958816" cy="1069849"/>
          </a:xfrm>
          <a:custGeom>
            <a:avLst/>
            <a:gdLst/>
            <a:ahLst/>
            <a:cxnLst/>
            <a:rect l="l" t="t" r="r" b="b"/>
            <a:pathLst>
              <a:path w="66438" h="24024" extrusionOk="0">
                <a:moveTo>
                  <a:pt x="212" y="0"/>
                </a:moveTo>
                <a:cubicBezTo>
                  <a:pt x="124" y="0"/>
                  <a:pt x="54" y="52"/>
                  <a:pt x="19" y="140"/>
                </a:cubicBezTo>
                <a:cubicBezTo>
                  <a:pt x="1" y="210"/>
                  <a:pt x="37" y="296"/>
                  <a:pt x="107" y="331"/>
                </a:cubicBezTo>
                <a:lnTo>
                  <a:pt x="4660" y="3245"/>
                </a:lnTo>
                <a:lnTo>
                  <a:pt x="4660" y="21581"/>
                </a:lnTo>
                <a:cubicBezTo>
                  <a:pt x="4660" y="22925"/>
                  <a:pt x="5760" y="24023"/>
                  <a:pt x="7102" y="24023"/>
                </a:cubicBezTo>
                <a:lnTo>
                  <a:pt x="63995" y="24023"/>
                </a:lnTo>
                <a:cubicBezTo>
                  <a:pt x="65338" y="24023"/>
                  <a:pt x="66437" y="22925"/>
                  <a:pt x="66437" y="21581"/>
                </a:cubicBezTo>
                <a:lnTo>
                  <a:pt x="66437" y="2443"/>
                </a:lnTo>
                <a:cubicBezTo>
                  <a:pt x="66437" y="1099"/>
                  <a:pt x="65338" y="0"/>
                  <a:pt x="6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29"/>
          <p:cNvSpPr/>
          <p:nvPr/>
        </p:nvSpPr>
        <p:spPr>
          <a:xfrm>
            <a:off x="8262163" y="2268788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29"/>
          <p:cNvSpPr txBox="1"/>
          <p:nvPr/>
        </p:nvSpPr>
        <p:spPr>
          <a:xfrm>
            <a:off x="5303350" y="152388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12:20 PM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174" name="Google Shape;1174;p29"/>
          <p:cNvSpPr txBox="1">
            <a:spLocks noGrp="1"/>
          </p:cNvSpPr>
          <p:nvPr>
            <p:ph type="ctrTitle"/>
          </p:nvPr>
        </p:nvSpPr>
        <p:spPr>
          <a:xfrm>
            <a:off x="5487692" y="1980350"/>
            <a:ext cx="23853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lt1"/>
                </a:solidFill>
              </a:rPr>
              <a:t>Us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5" name="Google Shape;1175;p29"/>
          <p:cNvSpPr txBox="1">
            <a:spLocks noGrp="1"/>
          </p:cNvSpPr>
          <p:nvPr>
            <p:ph type="subTitle" idx="1"/>
          </p:nvPr>
        </p:nvSpPr>
        <p:spPr>
          <a:xfrm>
            <a:off x="5303225" y="2991150"/>
            <a:ext cx="3120900" cy="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176" name="Google Shape;1176;p29"/>
          <p:cNvSpPr txBox="1">
            <a:spLocks noGrp="1"/>
          </p:cNvSpPr>
          <p:nvPr>
            <p:ph type="ctrTitle" idx="2"/>
          </p:nvPr>
        </p:nvSpPr>
        <p:spPr>
          <a:xfrm>
            <a:off x="1264929" y="1980350"/>
            <a:ext cx="23853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lt1"/>
                </a:solidFill>
              </a:rPr>
              <a:t>Them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7" name="Google Shape;1177;p29"/>
          <p:cNvSpPr txBox="1">
            <a:spLocks noGrp="1"/>
          </p:cNvSpPr>
          <p:nvPr>
            <p:ph type="subTitle" idx="3"/>
          </p:nvPr>
        </p:nvSpPr>
        <p:spPr>
          <a:xfrm>
            <a:off x="719875" y="2991150"/>
            <a:ext cx="3120900" cy="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1178" name="Google Shape;1178;p29"/>
          <p:cNvSpPr txBox="1"/>
          <p:nvPr/>
        </p:nvSpPr>
        <p:spPr>
          <a:xfrm>
            <a:off x="3063325" y="152388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9:22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179" name="Google Shape;1179;p29"/>
          <p:cNvSpPr/>
          <p:nvPr/>
        </p:nvSpPr>
        <p:spPr>
          <a:xfrm>
            <a:off x="719988" y="2268788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29"/>
          <p:cNvSpPr/>
          <p:nvPr/>
        </p:nvSpPr>
        <p:spPr>
          <a:xfrm>
            <a:off x="4163903" y="1941415"/>
            <a:ext cx="816300" cy="81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29"/>
          <p:cNvSpPr txBox="1">
            <a:spLocks noGrp="1"/>
          </p:cNvSpPr>
          <p:nvPr>
            <p:ph type="ctrTitle" idx="4"/>
          </p:nvPr>
        </p:nvSpPr>
        <p:spPr>
          <a:xfrm>
            <a:off x="4017575" y="2087300"/>
            <a:ext cx="11088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lt1"/>
                </a:solidFill>
              </a:rPr>
              <a:t>VS.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82" name="Google Shape;1182;p29"/>
          <p:cNvPicPr preferRelativeResize="0"/>
          <p:nvPr/>
        </p:nvPicPr>
        <p:blipFill rotWithShape="1">
          <a:blip r:embed="rId3">
            <a:alphaModFix/>
          </a:blip>
          <a:srcRect l="14113" r="25414"/>
          <a:stretch/>
        </p:blipFill>
        <p:spPr>
          <a:xfrm>
            <a:off x="1185749" y="476225"/>
            <a:ext cx="433800" cy="4338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183" name="Google Shape;1183;p29"/>
          <p:cNvGrpSpPr/>
          <p:nvPr/>
        </p:nvGrpSpPr>
        <p:grpSpPr>
          <a:xfrm>
            <a:off x="7526973" y="530839"/>
            <a:ext cx="332201" cy="324420"/>
            <a:chOff x="3380213" y="4209475"/>
            <a:chExt cx="403450" cy="394000"/>
          </a:xfrm>
        </p:grpSpPr>
        <p:sp>
          <p:nvSpPr>
            <p:cNvPr id="1184" name="Google Shape;1184;p29"/>
            <p:cNvSpPr/>
            <p:nvPr/>
          </p:nvSpPr>
          <p:spPr>
            <a:xfrm>
              <a:off x="3380213" y="4266625"/>
              <a:ext cx="338900" cy="336850"/>
            </a:xfrm>
            <a:custGeom>
              <a:avLst/>
              <a:gdLst/>
              <a:ahLst/>
              <a:cxnLst/>
              <a:rect l="l" t="t" r="r" b="b"/>
              <a:pathLst>
                <a:path w="13556" h="13474" extrusionOk="0">
                  <a:moveTo>
                    <a:pt x="3399" y="0"/>
                  </a:moveTo>
                  <a:cubicBezTo>
                    <a:pt x="3221" y="0"/>
                    <a:pt x="3041" y="51"/>
                    <a:pt x="2878" y="157"/>
                  </a:cubicBezTo>
                  <a:lnTo>
                    <a:pt x="1431" y="1134"/>
                  </a:lnTo>
                  <a:cubicBezTo>
                    <a:pt x="0" y="2093"/>
                    <a:pt x="245" y="4082"/>
                    <a:pt x="889" y="5687"/>
                  </a:cubicBezTo>
                  <a:cubicBezTo>
                    <a:pt x="2024" y="8479"/>
                    <a:pt x="4850" y="11497"/>
                    <a:pt x="7589" y="12805"/>
                  </a:cubicBezTo>
                  <a:cubicBezTo>
                    <a:pt x="8384" y="13190"/>
                    <a:pt x="9290" y="13473"/>
                    <a:pt x="10124" y="13473"/>
                  </a:cubicBezTo>
                  <a:cubicBezTo>
                    <a:pt x="10919" y="13473"/>
                    <a:pt x="11649" y="13216"/>
                    <a:pt x="12160" y="12544"/>
                  </a:cubicBezTo>
                  <a:lnTo>
                    <a:pt x="13225" y="11149"/>
                  </a:lnTo>
                  <a:cubicBezTo>
                    <a:pt x="13555" y="10730"/>
                    <a:pt x="13451" y="10137"/>
                    <a:pt x="13015" y="9823"/>
                  </a:cubicBezTo>
                  <a:lnTo>
                    <a:pt x="10276" y="7973"/>
                  </a:lnTo>
                  <a:cubicBezTo>
                    <a:pt x="10119" y="7871"/>
                    <a:pt x="9941" y="7822"/>
                    <a:pt x="9765" y="7822"/>
                  </a:cubicBezTo>
                  <a:cubicBezTo>
                    <a:pt x="9490" y="7822"/>
                    <a:pt x="9218" y="7942"/>
                    <a:pt x="9038" y="8165"/>
                  </a:cubicBezTo>
                  <a:lnTo>
                    <a:pt x="8356" y="9055"/>
                  </a:lnTo>
                  <a:cubicBezTo>
                    <a:pt x="8208" y="9249"/>
                    <a:pt x="7977" y="9353"/>
                    <a:pt x="7742" y="9353"/>
                  </a:cubicBezTo>
                  <a:cubicBezTo>
                    <a:pt x="7619" y="9353"/>
                    <a:pt x="7494" y="9325"/>
                    <a:pt x="7379" y="9264"/>
                  </a:cubicBezTo>
                  <a:cubicBezTo>
                    <a:pt x="6193" y="8618"/>
                    <a:pt x="4990" y="7345"/>
                    <a:pt x="4414" y="6106"/>
                  </a:cubicBezTo>
                  <a:cubicBezTo>
                    <a:pt x="4257" y="5757"/>
                    <a:pt x="4379" y="5356"/>
                    <a:pt x="4693" y="5147"/>
                  </a:cubicBezTo>
                  <a:lnTo>
                    <a:pt x="5600" y="4519"/>
                  </a:lnTo>
                  <a:cubicBezTo>
                    <a:pt x="6002" y="4257"/>
                    <a:pt x="6123" y="3716"/>
                    <a:pt x="5879" y="3298"/>
                  </a:cubicBezTo>
                  <a:lnTo>
                    <a:pt x="4204" y="453"/>
                  </a:lnTo>
                  <a:cubicBezTo>
                    <a:pt x="4025" y="162"/>
                    <a:pt x="3717" y="0"/>
                    <a:pt x="3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29"/>
            <p:cNvSpPr/>
            <p:nvPr/>
          </p:nvSpPr>
          <p:spPr>
            <a:xfrm>
              <a:off x="3537238" y="4209475"/>
              <a:ext cx="246425" cy="230850"/>
            </a:xfrm>
            <a:custGeom>
              <a:avLst/>
              <a:gdLst/>
              <a:ahLst/>
              <a:cxnLst/>
              <a:rect l="l" t="t" r="r" b="b"/>
              <a:pathLst>
                <a:path w="9857" h="9234" extrusionOk="0">
                  <a:moveTo>
                    <a:pt x="7048" y="2339"/>
                  </a:moveTo>
                  <a:cubicBezTo>
                    <a:pt x="7309" y="2339"/>
                    <a:pt x="7519" y="2548"/>
                    <a:pt x="7519" y="2809"/>
                  </a:cubicBezTo>
                  <a:cubicBezTo>
                    <a:pt x="7519" y="3053"/>
                    <a:pt x="7309" y="3263"/>
                    <a:pt x="7048" y="3263"/>
                  </a:cubicBezTo>
                  <a:lnTo>
                    <a:pt x="2896" y="3263"/>
                  </a:lnTo>
                  <a:cubicBezTo>
                    <a:pt x="2634" y="3263"/>
                    <a:pt x="2424" y="3053"/>
                    <a:pt x="2424" y="2809"/>
                  </a:cubicBezTo>
                  <a:cubicBezTo>
                    <a:pt x="2424" y="2548"/>
                    <a:pt x="2634" y="2339"/>
                    <a:pt x="2896" y="2339"/>
                  </a:cubicBezTo>
                  <a:close/>
                  <a:moveTo>
                    <a:pt x="5669" y="4188"/>
                  </a:moveTo>
                  <a:cubicBezTo>
                    <a:pt x="5914" y="4188"/>
                    <a:pt x="6123" y="4397"/>
                    <a:pt x="6123" y="4642"/>
                  </a:cubicBezTo>
                  <a:cubicBezTo>
                    <a:pt x="6123" y="4903"/>
                    <a:pt x="5914" y="5112"/>
                    <a:pt x="5669" y="5112"/>
                  </a:cubicBezTo>
                  <a:lnTo>
                    <a:pt x="2896" y="5112"/>
                  </a:lnTo>
                  <a:cubicBezTo>
                    <a:pt x="2634" y="5112"/>
                    <a:pt x="2424" y="4903"/>
                    <a:pt x="2424" y="4642"/>
                  </a:cubicBezTo>
                  <a:cubicBezTo>
                    <a:pt x="2424" y="4397"/>
                    <a:pt x="2634" y="4188"/>
                    <a:pt x="2896" y="4188"/>
                  </a:cubicBezTo>
                  <a:close/>
                  <a:moveTo>
                    <a:pt x="3699" y="1"/>
                  </a:moveTo>
                  <a:cubicBezTo>
                    <a:pt x="1657" y="1"/>
                    <a:pt x="0" y="1658"/>
                    <a:pt x="0" y="3700"/>
                  </a:cubicBezTo>
                  <a:cubicBezTo>
                    <a:pt x="0" y="5723"/>
                    <a:pt x="1640" y="7380"/>
                    <a:pt x="3664" y="7380"/>
                  </a:cubicBezTo>
                  <a:lnTo>
                    <a:pt x="3664" y="8776"/>
                  </a:lnTo>
                  <a:cubicBezTo>
                    <a:pt x="3664" y="9055"/>
                    <a:pt x="3888" y="9234"/>
                    <a:pt x="4126" y="9234"/>
                  </a:cubicBezTo>
                  <a:cubicBezTo>
                    <a:pt x="4245" y="9234"/>
                    <a:pt x="4367" y="9189"/>
                    <a:pt x="4466" y="9090"/>
                  </a:cubicBezTo>
                  <a:lnTo>
                    <a:pt x="6141" y="7380"/>
                  </a:lnTo>
                  <a:lnTo>
                    <a:pt x="6158" y="7380"/>
                  </a:lnTo>
                  <a:cubicBezTo>
                    <a:pt x="8200" y="7380"/>
                    <a:pt x="9856" y="5740"/>
                    <a:pt x="9856" y="3700"/>
                  </a:cubicBezTo>
                  <a:cubicBezTo>
                    <a:pt x="9856" y="1658"/>
                    <a:pt x="8200" y="1"/>
                    <a:pt x="6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6" name="Google Shape;1186;p29"/>
          <p:cNvSpPr/>
          <p:nvPr/>
        </p:nvSpPr>
        <p:spPr>
          <a:xfrm rot="-2700000">
            <a:off x="761762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7" name="Google Shape;1187;p29"/>
          <p:cNvGrpSpPr/>
          <p:nvPr/>
        </p:nvGrpSpPr>
        <p:grpSpPr>
          <a:xfrm>
            <a:off x="8054864" y="531011"/>
            <a:ext cx="369126" cy="324424"/>
            <a:chOff x="4467200" y="877100"/>
            <a:chExt cx="481825" cy="423475"/>
          </a:xfrm>
        </p:grpSpPr>
        <p:sp>
          <p:nvSpPr>
            <p:cNvPr id="1188" name="Google Shape;1188;p29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2" name="Google Shape;1192;p29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1193" name="Google Shape;1193;p29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0" name="Google Shape;1200;p29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1201" name="Google Shape;1201;p29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29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5" name="Google Shape;1205;p29"/>
          <p:cNvSpPr txBox="1"/>
          <p:nvPr/>
        </p:nvSpPr>
        <p:spPr>
          <a:xfrm>
            <a:off x="1691950" y="446150"/>
            <a:ext cx="3409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Texting App Pitch Deck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206" name="Google Shape;1206;p29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30"/>
          <p:cNvSpPr/>
          <p:nvPr/>
        </p:nvSpPr>
        <p:spPr>
          <a:xfrm flipH="1">
            <a:off x="1662629" y="1719450"/>
            <a:ext cx="2958816" cy="1069849"/>
          </a:xfrm>
          <a:custGeom>
            <a:avLst/>
            <a:gdLst/>
            <a:ahLst/>
            <a:cxnLst/>
            <a:rect l="l" t="t" r="r" b="b"/>
            <a:pathLst>
              <a:path w="66438" h="24024" extrusionOk="0">
                <a:moveTo>
                  <a:pt x="212" y="0"/>
                </a:moveTo>
                <a:cubicBezTo>
                  <a:pt x="124" y="0"/>
                  <a:pt x="54" y="52"/>
                  <a:pt x="19" y="140"/>
                </a:cubicBezTo>
                <a:cubicBezTo>
                  <a:pt x="1" y="210"/>
                  <a:pt x="37" y="296"/>
                  <a:pt x="107" y="331"/>
                </a:cubicBezTo>
                <a:lnTo>
                  <a:pt x="4660" y="3245"/>
                </a:lnTo>
                <a:lnTo>
                  <a:pt x="4660" y="21581"/>
                </a:lnTo>
                <a:cubicBezTo>
                  <a:pt x="4660" y="22925"/>
                  <a:pt x="5760" y="24023"/>
                  <a:pt x="7102" y="24023"/>
                </a:cubicBezTo>
                <a:lnTo>
                  <a:pt x="63995" y="24023"/>
                </a:lnTo>
                <a:cubicBezTo>
                  <a:pt x="65338" y="24023"/>
                  <a:pt x="66437" y="22925"/>
                  <a:pt x="66437" y="21581"/>
                </a:cubicBezTo>
                <a:lnTo>
                  <a:pt x="66437" y="2443"/>
                </a:lnTo>
                <a:cubicBezTo>
                  <a:pt x="66437" y="1099"/>
                  <a:pt x="65338" y="0"/>
                  <a:pt x="6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30"/>
          <p:cNvSpPr txBox="1">
            <a:spLocks noGrp="1"/>
          </p:cNvSpPr>
          <p:nvPr>
            <p:ph type="ctrTitle"/>
          </p:nvPr>
        </p:nvSpPr>
        <p:spPr>
          <a:xfrm flipH="1">
            <a:off x="1662625" y="1926700"/>
            <a:ext cx="26763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lt1"/>
                </a:solidFill>
              </a:rPr>
              <a:t>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3" name="Google Shape;1213;p30"/>
          <p:cNvSpPr txBox="1">
            <a:spLocks noGrp="1"/>
          </p:cNvSpPr>
          <p:nvPr>
            <p:ph type="subTitle" idx="1"/>
          </p:nvPr>
        </p:nvSpPr>
        <p:spPr>
          <a:xfrm flipH="1">
            <a:off x="720000" y="2896025"/>
            <a:ext cx="36933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1214" name="Google Shape;1214;p30"/>
          <p:cNvSpPr/>
          <p:nvPr/>
        </p:nvSpPr>
        <p:spPr>
          <a:xfrm>
            <a:off x="4491075" y="2173663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30"/>
          <p:cNvSpPr txBox="1"/>
          <p:nvPr/>
        </p:nvSpPr>
        <p:spPr>
          <a:xfrm>
            <a:off x="1662625" y="1428763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11:25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216" name="Google Shape;1216;p30"/>
          <p:cNvPicPr preferRelativeResize="0"/>
          <p:nvPr/>
        </p:nvPicPr>
        <p:blipFill rotWithShape="1">
          <a:blip r:embed="rId3">
            <a:alphaModFix/>
          </a:blip>
          <a:srcRect l="16718" r="16725"/>
          <a:stretch/>
        </p:blipFill>
        <p:spPr>
          <a:xfrm>
            <a:off x="5143976" y="1367488"/>
            <a:ext cx="2768100" cy="2768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17" name="Google Shape;1217;p30"/>
          <p:cNvPicPr preferRelativeResize="0"/>
          <p:nvPr/>
        </p:nvPicPr>
        <p:blipFill rotWithShape="1">
          <a:blip r:embed="rId4">
            <a:alphaModFix/>
          </a:blip>
          <a:srcRect l="14113" r="25414"/>
          <a:stretch/>
        </p:blipFill>
        <p:spPr>
          <a:xfrm>
            <a:off x="1185749" y="476225"/>
            <a:ext cx="433800" cy="4338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18" name="Google Shape;1218;p30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1219" name="Google Shape;1219;p30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1220" name="Google Shape;1220;p30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30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2" name="Google Shape;1222;p30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3" name="Google Shape;1223;p30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1224" name="Google Shape;1224;p30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30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30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30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28" name="Google Shape;1228;p30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1229" name="Google Shape;1229;p30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6" name="Google Shape;1236;p30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1237" name="Google Shape;1237;p30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0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0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1" name="Google Shape;1241;p30"/>
          <p:cNvSpPr txBox="1"/>
          <p:nvPr/>
        </p:nvSpPr>
        <p:spPr>
          <a:xfrm>
            <a:off x="1691950" y="446150"/>
            <a:ext cx="3409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Texting App Pitch Deck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242" name="Google Shape;1242;p30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31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1248" name="Google Shape;1248;p31"/>
          <p:cNvSpPr/>
          <p:nvPr/>
        </p:nvSpPr>
        <p:spPr>
          <a:xfrm flipH="1">
            <a:off x="4778619" y="1685925"/>
            <a:ext cx="2802769" cy="629907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31"/>
          <p:cNvSpPr/>
          <p:nvPr/>
        </p:nvSpPr>
        <p:spPr>
          <a:xfrm flipH="1">
            <a:off x="4778619" y="3250100"/>
            <a:ext cx="2802769" cy="629907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31"/>
          <p:cNvSpPr/>
          <p:nvPr/>
        </p:nvSpPr>
        <p:spPr>
          <a:xfrm>
            <a:off x="1562612" y="1685925"/>
            <a:ext cx="2802769" cy="629907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31"/>
          <p:cNvSpPr txBox="1">
            <a:spLocks noGrp="1"/>
          </p:cNvSpPr>
          <p:nvPr>
            <p:ph type="subTitle" idx="4294967295"/>
          </p:nvPr>
        </p:nvSpPr>
        <p:spPr>
          <a:xfrm>
            <a:off x="1836688" y="2268475"/>
            <a:ext cx="25287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Mercury is the closest planet to the Sun</a:t>
            </a:r>
            <a:endParaRPr sz="16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52" name="Google Shape;1252;p31"/>
          <p:cNvSpPr txBox="1">
            <a:spLocks noGrp="1"/>
          </p:cNvSpPr>
          <p:nvPr>
            <p:ph type="subTitle" idx="4294967295"/>
          </p:nvPr>
        </p:nvSpPr>
        <p:spPr>
          <a:xfrm flipH="1">
            <a:off x="4686488" y="2268475"/>
            <a:ext cx="25287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Venus is the second planet from the Sun</a:t>
            </a:r>
            <a:endParaRPr sz="16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53" name="Google Shape;1253;p31"/>
          <p:cNvSpPr txBox="1">
            <a:spLocks noGrp="1"/>
          </p:cNvSpPr>
          <p:nvPr>
            <p:ph type="subTitle" idx="4294967295"/>
          </p:nvPr>
        </p:nvSpPr>
        <p:spPr>
          <a:xfrm flipH="1">
            <a:off x="4985489" y="1756100"/>
            <a:ext cx="227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Weaknesses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254" name="Google Shape;1254;p31"/>
          <p:cNvSpPr txBox="1">
            <a:spLocks noGrp="1"/>
          </p:cNvSpPr>
          <p:nvPr>
            <p:ph type="subTitle" idx="4294967295"/>
          </p:nvPr>
        </p:nvSpPr>
        <p:spPr>
          <a:xfrm>
            <a:off x="1805363" y="1756100"/>
            <a:ext cx="2404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Strengths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255" name="Google Shape;1255;p31"/>
          <p:cNvSpPr txBox="1">
            <a:spLocks noGrp="1"/>
          </p:cNvSpPr>
          <p:nvPr>
            <p:ph type="subTitle" idx="4294967295"/>
          </p:nvPr>
        </p:nvSpPr>
        <p:spPr>
          <a:xfrm flipH="1">
            <a:off x="4599488" y="3834717"/>
            <a:ext cx="26157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Jupiter is the biggest planet of them all</a:t>
            </a:r>
            <a:endParaRPr sz="16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56" name="Google Shape;1256;p31"/>
          <p:cNvSpPr/>
          <p:nvPr/>
        </p:nvSpPr>
        <p:spPr>
          <a:xfrm>
            <a:off x="1562612" y="3250088"/>
            <a:ext cx="2802769" cy="629907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31"/>
          <p:cNvSpPr txBox="1">
            <a:spLocks noGrp="1"/>
          </p:cNvSpPr>
          <p:nvPr>
            <p:ph type="subTitle" idx="4294967295"/>
          </p:nvPr>
        </p:nvSpPr>
        <p:spPr>
          <a:xfrm>
            <a:off x="1836688" y="3834725"/>
            <a:ext cx="25287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Despite being red, Mars is actually cold</a:t>
            </a:r>
            <a:endParaRPr sz="16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58" name="Google Shape;1258;p31"/>
          <p:cNvSpPr txBox="1">
            <a:spLocks noGrp="1"/>
          </p:cNvSpPr>
          <p:nvPr>
            <p:ph type="subTitle" idx="4294967295"/>
          </p:nvPr>
        </p:nvSpPr>
        <p:spPr>
          <a:xfrm>
            <a:off x="1805363" y="3322372"/>
            <a:ext cx="2404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Opportunities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259" name="Google Shape;1259;p31"/>
          <p:cNvSpPr txBox="1">
            <a:spLocks noGrp="1"/>
          </p:cNvSpPr>
          <p:nvPr>
            <p:ph type="subTitle" idx="4294967295"/>
          </p:nvPr>
        </p:nvSpPr>
        <p:spPr>
          <a:xfrm flipH="1">
            <a:off x="4985489" y="3322373"/>
            <a:ext cx="227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Threats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260" name="Google Shape;1260;p31"/>
          <p:cNvSpPr/>
          <p:nvPr/>
        </p:nvSpPr>
        <p:spPr>
          <a:xfrm>
            <a:off x="7660100" y="1618975"/>
            <a:ext cx="763800" cy="763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W</a:t>
            </a: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1261" name="Google Shape;1261;p31"/>
          <p:cNvSpPr/>
          <p:nvPr/>
        </p:nvSpPr>
        <p:spPr>
          <a:xfrm>
            <a:off x="7660100" y="3183150"/>
            <a:ext cx="763800" cy="76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T</a:t>
            </a: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1262" name="Google Shape;1262;p31"/>
          <p:cNvSpPr/>
          <p:nvPr/>
        </p:nvSpPr>
        <p:spPr>
          <a:xfrm>
            <a:off x="720000" y="1618975"/>
            <a:ext cx="763800" cy="76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S</a:t>
            </a: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1263" name="Google Shape;1263;p31"/>
          <p:cNvSpPr/>
          <p:nvPr/>
        </p:nvSpPr>
        <p:spPr>
          <a:xfrm>
            <a:off x="720000" y="3183150"/>
            <a:ext cx="763800" cy="763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O</a:t>
            </a: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grpSp>
        <p:nvGrpSpPr>
          <p:cNvPr id="1264" name="Google Shape;1264;p31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1265" name="Google Shape;1265;p31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1266" name="Google Shape;1266;p31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31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68" name="Google Shape;1268;p31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9" name="Google Shape;1269;p31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1270" name="Google Shape;1270;p31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31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31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31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b35fb5b42_2_0"/>
          <p:cNvSpPr/>
          <p:nvPr/>
        </p:nvSpPr>
        <p:spPr>
          <a:xfrm flipH="1">
            <a:off x="1533374" y="1655976"/>
            <a:ext cx="6077250" cy="2197415"/>
          </a:xfrm>
          <a:custGeom>
            <a:avLst/>
            <a:gdLst/>
            <a:ahLst/>
            <a:cxnLst/>
            <a:rect l="l" t="t" r="r" b="b"/>
            <a:pathLst>
              <a:path w="66438" h="24024" extrusionOk="0">
                <a:moveTo>
                  <a:pt x="212" y="0"/>
                </a:moveTo>
                <a:cubicBezTo>
                  <a:pt x="124" y="0"/>
                  <a:pt x="54" y="52"/>
                  <a:pt x="19" y="140"/>
                </a:cubicBezTo>
                <a:cubicBezTo>
                  <a:pt x="1" y="210"/>
                  <a:pt x="37" y="296"/>
                  <a:pt x="107" y="331"/>
                </a:cubicBezTo>
                <a:lnTo>
                  <a:pt x="4660" y="3245"/>
                </a:lnTo>
                <a:lnTo>
                  <a:pt x="4660" y="21581"/>
                </a:lnTo>
                <a:cubicBezTo>
                  <a:pt x="4660" y="22925"/>
                  <a:pt x="5760" y="24023"/>
                  <a:pt x="7102" y="24023"/>
                </a:cubicBezTo>
                <a:lnTo>
                  <a:pt x="63995" y="24023"/>
                </a:lnTo>
                <a:cubicBezTo>
                  <a:pt x="65338" y="24023"/>
                  <a:pt x="66437" y="22925"/>
                  <a:pt x="66437" y="21581"/>
                </a:cubicBezTo>
                <a:lnTo>
                  <a:pt x="66437" y="2443"/>
                </a:lnTo>
                <a:cubicBezTo>
                  <a:pt x="66437" y="1099"/>
                  <a:pt x="65338" y="0"/>
                  <a:pt x="6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35b35fb5b42_2_0"/>
          <p:cNvSpPr txBox="1">
            <a:spLocks noGrp="1"/>
          </p:cNvSpPr>
          <p:nvPr>
            <p:ph type="title"/>
          </p:nvPr>
        </p:nvSpPr>
        <p:spPr>
          <a:xfrm>
            <a:off x="1533375" y="1634038"/>
            <a:ext cx="5656500" cy="2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1"/>
                </a:solidFill>
              </a:rPr>
              <a:t>Introduction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5" name="Google Shape;285;g35b35fb5b42_2_0"/>
          <p:cNvSpPr/>
          <p:nvPr/>
        </p:nvSpPr>
        <p:spPr>
          <a:xfrm>
            <a:off x="7383980" y="2609325"/>
            <a:ext cx="291463" cy="290698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35b35fb5b42_2_0"/>
          <p:cNvSpPr txBox="1"/>
          <p:nvPr/>
        </p:nvSpPr>
        <p:spPr>
          <a:xfrm>
            <a:off x="1533375" y="1284825"/>
            <a:ext cx="10104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11:25 AM</a:t>
            </a:r>
            <a:endParaRPr sz="12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287" name="Google Shape;287;g35b35fb5b42_2_0"/>
          <p:cNvPicPr preferRelativeResize="0"/>
          <p:nvPr/>
        </p:nvPicPr>
        <p:blipFill rotWithShape="1">
          <a:blip r:embed="rId3">
            <a:alphaModFix/>
          </a:blip>
          <a:srcRect l="14113" r="25415"/>
          <a:stretch/>
        </p:blipFill>
        <p:spPr>
          <a:xfrm>
            <a:off x="1185749" y="476225"/>
            <a:ext cx="433800" cy="4338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88" name="Google Shape;288;g35b35fb5b42_2_0"/>
          <p:cNvGrpSpPr/>
          <p:nvPr/>
        </p:nvGrpSpPr>
        <p:grpSpPr>
          <a:xfrm>
            <a:off x="720002" y="530835"/>
            <a:ext cx="7703989" cy="324601"/>
            <a:chOff x="720002" y="530835"/>
            <a:chExt cx="7703989" cy="324601"/>
          </a:xfrm>
        </p:grpSpPr>
        <p:grpSp>
          <p:nvGrpSpPr>
            <p:cNvPr id="289" name="Google Shape;289;g35b35fb5b42_2_0"/>
            <p:cNvGrpSpPr/>
            <p:nvPr/>
          </p:nvGrpSpPr>
          <p:grpSpPr>
            <a:xfrm>
              <a:off x="7526971" y="530835"/>
              <a:ext cx="332201" cy="324420"/>
              <a:chOff x="3380213" y="4209475"/>
              <a:chExt cx="403450" cy="394000"/>
            </a:xfrm>
          </p:grpSpPr>
          <p:sp>
            <p:nvSpPr>
              <p:cNvPr id="290" name="Google Shape;290;g35b35fb5b42_2_0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g35b35fb5b42_2_0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2" name="Google Shape;292;g35b35fb5b42_2_0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3" name="Google Shape;293;g35b35fb5b42_2_0"/>
            <p:cNvGrpSpPr/>
            <p:nvPr/>
          </p:nvGrpSpPr>
          <p:grpSpPr>
            <a:xfrm>
              <a:off x="8054865" y="531011"/>
              <a:ext cx="369126" cy="324424"/>
              <a:chOff x="4467200" y="877100"/>
              <a:chExt cx="481825" cy="423475"/>
            </a:xfrm>
          </p:grpSpPr>
          <p:sp>
            <p:nvSpPr>
              <p:cNvPr id="294" name="Google Shape;294;g35b35fb5b42_2_0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g35b35fb5b42_2_0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g35b35fb5b42_2_0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g35b35fb5b42_2_0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8" name="Google Shape;298;g35b35fb5b42_2_0"/>
          <p:cNvGrpSpPr/>
          <p:nvPr/>
        </p:nvGrpSpPr>
        <p:grpSpPr>
          <a:xfrm>
            <a:off x="8054892" y="4613755"/>
            <a:ext cx="332212" cy="332592"/>
            <a:chOff x="6674938" y="1490925"/>
            <a:chExt cx="393850" cy="394300"/>
          </a:xfrm>
        </p:grpSpPr>
        <p:sp>
          <p:nvSpPr>
            <p:cNvPr id="299" name="Google Shape;299;g35b35fb5b42_2_0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35b35fb5b42_2_0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35b35fb5b42_2_0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35b35fb5b42_2_0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35b35fb5b42_2_0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35b35fb5b42_2_0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35b35fb5b42_2_0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" name="Google Shape;306;g35b35fb5b42_2_0"/>
          <p:cNvGrpSpPr/>
          <p:nvPr/>
        </p:nvGrpSpPr>
        <p:grpSpPr>
          <a:xfrm>
            <a:off x="7495359" y="4615864"/>
            <a:ext cx="332239" cy="328589"/>
            <a:chOff x="3385438" y="2850425"/>
            <a:chExt cx="398225" cy="393850"/>
          </a:xfrm>
        </p:grpSpPr>
        <p:sp>
          <p:nvSpPr>
            <p:cNvPr id="307" name="Google Shape;307;g35b35fb5b42_2_0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g35b35fb5b42_2_0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g35b35fb5b42_2_0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g35b35fb5b42_2_0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g35b35fb5b42_2_0"/>
          <p:cNvSpPr txBox="1"/>
          <p:nvPr/>
        </p:nvSpPr>
        <p:spPr>
          <a:xfrm>
            <a:off x="1691950" y="446150"/>
            <a:ext cx="3409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12" name="Google Shape;312;g35b35fb5b42_2_0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32"/>
          <p:cNvSpPr/>
          <p:nvPr/>
        </p:nvSpPr>
        <p:spPr>
          <a:xfrm flipH="1">
            <a:off x="1533374" y="1655976"/>
            <a:ext cx="6077250" cy="2197415"/>
          </a:xfrm>
          <a:custGeom>
            <a:avLst/>
            <a:gdLst/>
            <a:ahLst/>
            <a:cxnLst/>
            <a:rect l="l" t="t" r="r" b="b"/>
            <a:pathLst>
              <a:path w="66438" h="24024" extrusionOk="0">
                <a:moveTo>
                  <a:pt x="212" y="0"/>
                </a:moveTo>
                <a:cubicBezTo>
                  <a:pt x="124" y="0"/>
                  <a:pt x="54" y="52"/>
                  <a:pt x="19" y="140"/>
                </a:cubicBezTo>
                <a:cubicBezTo>
                  <a:pt x="1" y="210"/>
                  <a:pt x="37" y="296"/>
                  <a:pt x="107" y="331"/>
                </a:cubicBezTo>
                <a:lnTo>
                  <a:pt x="4660" y="3245"/>
                </a:lnTo>
                <a:lnTo>
                  <a:pt x="4660" y="21581"/>
                </a:lnTo>
                <a:cubicBezTo>
                  <a:pt x="4660" y="22925"/>
                  <a:pt x="5760" y="24023"/>
                  <a:pt x="7102" y="24023"/>
                </a:cubicBezTo>
                <a:lnTo>
                  <a:pt x="63995" y="24023"/>
                </a:lnTo>
                <a:cubicBezTo>
                  <a:pt x="65338" y="24023"/>
                  <a:pt x="66437" y="22925"/>
                  <a:pt x="66437" y="21581"/>
                </a:cubicBezTo>
                <a:lnTo>
                  <a:pt x="66437" y="2443"/>
                </a:lnTo>
                <a:cubicBezTo>
                  <a:pt x="66437" y="1099"/>
                  <a:pt x="65338" y="0"/>
                  <a:pt x="639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32"/>
          <p:cNvSpPr txBox="1">
            <a:spLocks noGrp="1"/>
          </p:cNvSpPr>
          <p:nvPr>
            <p:ph type="title"/>
          </p:nvPr>
        </p:nvSpPr>
        <p:spPr>
          <a:xfrm>
            <a:off x="1533375" y="1634038"/>
            <a:ext cx="5656500" cy="2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1"/>
                </a:solidFill>
              </a:rPr>
              <a:t>Awesome words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0" name="Google Shape;1280;p32"/>
          <p:cNvSpPr/>
          <p:nvPr/>
        </p:nvSpPr>
        <p:spPr>
          <a:xfrm>
            <a:off x="7383980" y="2609325"/>
            <a:ext cx="291463" cy="290698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32"/>
          <p:cNvSpPr txBox="1"/>
          <p:nvPr/>
        </p:nvSpPr>
        <p:spPr>
          <a:xfrm>
            <a:off x="1533375" y="1284825"/>
            <a:ext cx="10104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11:25 AM</a:t>
            </a:r>
            <a:endParaRPr sz="12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282" name="Google Shape;1282;p32"/>
          <p:cNvPicPr preferRelativeResize="0"/>
          <p:nvPr/>
        </p:nvPicPr>
        <p:blipFill rotWithShape="1">
          <a:blip r:embed="rId3">
            <a:alphaModFix/>
          </a:blip>
          <a:srcRect l="14113" r="25414"/>
          <a:stretch/>
        </p:blipFill>
        <p:spPr>
          <a:xfrm>
            <a:off x="1185749" y="476225"/>
            <a:ext cx="433800" cy="4338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83" name="Google Shape;1283;p32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1284" name="Google Shape;1284;p32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1285" name="Google Shape;1285;p32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32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7" name="Google Shape;1287;p32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8" name="Google Shape;1288;p32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1289" name="Google Shape;1289;p32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32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32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32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93" name="Google Shape;1293;p32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1294" name="Google Shape;1294;p32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32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32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1" name="Google Shape;1301;p32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1302" name="Google Shape;1302;p32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6" name="Google Shape;1306;p32"/>
          <p:cNvSpPr txBox="1"/>
          <p:nvPr/>
        </p:nvSpPr>
        <p:spPr>
          <a:xfrm>
            <a:off x="1691950" y="446150"/>
            <a:ext cx="3409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Texting App Pitch Deck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307" name="Google Shape;1307;p32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33"/>
          <p:cNvSpPr/>
          <p:nvPr/>
        </p:nvSpPr>
        <p:spPr>
          <a:xfrm>
            <a:off x="4009925" y="1316275"/>
            <a:ext cx="1226700" cy="122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1313" name="Google Shape;1313;p33"/>
          <p:cNvSpPr/>
          <p:nvPr/>
        </p:nvSpPr>
        <p:spPr>
          <a:xfrm>
            <a:off x="6555950" y="1316275"/>
            <a:ext cx="1226700" cy="122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1314" name="Google Shape;1314;p33"/>
          <p:cNvSpPr/>
          <p:nvPr/>
        </p:nvSpPr>
        <p:spPr>
          <a:xfrm>
            <a:off x="1463900" y="1316275"/>
            <a:ext cx="1226700" cy="122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1315" name="Google Shape;1315;p33"/>
          <p:cNvSpPr/>
          <p:nvPr/>
        </p:nvSpPr>
        <p:spPr>
          <a:xfrm>
            <a:off x="5883339" y="3617850"/>
            <a:ext cx="2540679" cy="629907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33"/>
          <p:cNvSpPr/>
          <p:nvPr/>
        </p:nvSpPr>
        <p:spPr>
          <a:xfrm>
            <a:off x="3301670" y="3617850"/>
            <a:ext cx="2540679" cy="629907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33"/>
          <p:cNvSpPr/>
          <p:nvPr/>
        </p:nvSpPr>
        <p:spPr>
          <a:xfrm>
            <a:off x="720001" y="3617850"/>
            <a:ext cx="2540679" cy="629907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33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</a:rPr>
              <a:t>Our Plans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19" name="Google Shape;1319;p33"/>
          <p:cNvSpPr txBox="1">
            <a:spLocks noGrp="1"/>
          </p:cNvSpPr>
          <p:nvPr>
            <p:ph type="subTitle" idx="1"/>
          </p:nvPr>
        </p:nvSpPr>
        <p:spPr>
          <a:xfrm>
            <a:off x="835400" y="2707450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320" name="Google Shape;1320;p33"/>
          <p:cNvSpPr txBox="1">
            <a:spLocks noGrp="1"/>
          </p:cNvSpPr>
          <p:nvPr>
            <p:ph type="subTitle" idx="2"/>
          </p:nvPr>
        </p:nvSpPr>
        <p:spPr>
          <a:xfrm>
            <a:off x="952675" y="3689625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Basic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1" name="Google Shape;1321;p33"/>
          <p:cNvSpPr txBox="1">
            <a:spLocks noGrp="1"/>
          </p:cNvSpPr>
          <p:nvPr>
            <p:ph type="subTitle" idx="3"/>
          </p:nvPr>
        </p:nvSpPr>
        <p:spPr>
          <a:xfrm>
            <a:off x="3381425" y="2707450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322" name="Google Shape;1322;p33"/>
          <p:cNvSpPr txBox="1">
            <a:spLocks noGrp="1"/>
          </p:cNvSpPr>
          <p:nvPr>
            <p:ph type="subTitle" idx="4"/>
          </p:nvPr>
        </p:nvSpPr>
        <p:spPr>
          <a:xfrm>
            <a:off x="3534088" y="3689625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Premium</a:t>
            </a:r>
            <a:endParaRPr/>
          </a:p>
        </p:txBody>
      </p:sp>
      <p:sp>
        <p:nvSpPr>
          <p:cNvPr id="1323" name="Google Shape;1323;p33"/>
          <p:cNvSpPr txBox="1">
            <a:spLocks noGrp="1"/>
          </p:cNvSpPr>
          <p:nvPr>
            <p:ph type="subTitle" idx="5"/>
          </p:nvPr>
        </p:nvSpPr>
        <p:spPr>
          <a:xfrm>
            <a:off x="5927450" y="2707450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Despite being red, Mars is actually cold</a:t>
            </a:r>
            <a:endParaRPr/>
          </a:p>
        </p:txBody>
      </p:sp>
      <p:sp>
        <p:nvSpPr>
          <p:cNvPr id="1324" name="Google Shape;1324;p33"/>
          <p:cNvSpPr txBox="1">
            <a:spLocks noGrp="1"/>
          </p:cNvSpPr>
          <p:nvPr>
            <p:ph type="subTitle" idx="6"/>
          </p:nvPr>
        </p:nvSpPr>
        <p:spPr>
          <a:xfrm>
            <a:off x="6115500" y="3689625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Pro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5" name="Google Shape;1325;p33"/>
          <p:cNvSpPr txBox="1">
            <a:spLocks noGrp="1"/>
          </p:cNvSpPr>
          <p:nvPr>
            <p:ph type="title" idx="7"/>
          </p:nvPr>
        </p:nvSpPr>
        <p:spPr>
          <a:xfrm>
            <a:off x="1463900" y="1580880"/>
            <a:ext cx="1226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>
                <a:solidFill>
                  <a:schemeClr val="lt1"/>
                </a:solidFill>
              </a:rPr>
              <a:t>$10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6" name="Google Shape;1326;p33"/>
          <p:cNvSpPr txBox="1">
            <a:spLocks noGrp="1"/>
          </p:cNvSpPr>
          <p:nvPr>
            <p:ph type="title" idx="8"/>
          </p:nvPr>
        </p:nvSpPr>
        <p:spPr>
          <a:xfrm>
            <a:off x="4009925" y="1580880"/>
            <a:ext cx="1226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$20</a:t>
            </a:r>
            <a:endParaRPr/>
          </a:p>
        </p:txBody>
      </p:sp>
      <p:sp>
        <p:nvSpPr>
          <p:cNvPr id="1327" name="Google Shape;1327;p33"/>
          <p:cNvSpPr txBox="1">
            <a:spLocks noGrp="1"/>
          </p:cNvSpPr>
          <p:nvPr>
            <p:ph type="title" idx="9"/>
          </p:nvPr>
        </p:nvSpPr>
        <p:spPr>
          <a:xfrm>
            <a:off x="6555950" y="1580880"/>
            <a:ext cx="1226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>
                <a:solidFill>
                  <a:schemeClr val="lt1"/>
                </a:solidFill>
              </a:rPr>
              <a:t>$40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328" name="Google Shape;1328;p33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1329" name="Google Shape;1329;p33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1330" name="Google Shape;1330;p33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33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32" name="Google Shape;1332;p33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3" name="Google Shape;1333;p33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1334" name="Google Shape;1334;p33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33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33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33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38" name="Google Shape;1338;p33"/>
          <p:cNvSpPr txBox="1"/>
          <p:nvPr/>
        </p:nvSpPr>
        <p:spPr>
          <a:xfrm>
            <a:off x="2483375" y="332713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11:25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339" name="Google Shape;1339;p33"/>
          <p:cNvSpPr txBox="1"/>
          <p:nvPr/>
        </p:nvSpPr>
        <p:spPr>
          <a:xfrm>
            <a:off x="5065050" y="332713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11:38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340" name="Google Shape;1340;p33"/>
          <p:cNvSpPr txBox="1"/>
          <p:nvPr/>
        </p:nvSpPr>
        <p:spPr>
          <a:xfrm>
            <a:off x="7646725" y="332713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11:45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5" name="Google Shape;1345;p34"/>
          <p:cNvGrpSpPr/>
          <p:nvPr/>
        </p:nvGrpSpPr>
        <p:grpSpPr>
          <a:xfrm>
            <a:off x="4833700" y="1714500"/>
            <a:ext cx="3519300" cy="2099825"/>
            <a:chOff x="4833700" y="1714500"/>
            <a:chExt cx="3519300" cy="2099825"/>
          </a:xfrm>
        </p:grpSpPr>
        <p:sp>
          <p:nvSpPr>
            <p:cNvPr id="1346" name="Google Shape;1346;p34"/>
            <p:cNvSpPr/>
            <p:nvPr/>
          </p:nvSpPr>
          <p:spPr>
            <a:xfrm>
              <a:off x="5031300" y="1714500"/>
              <a:ext cx="3124200" cy="1880400"/>
            </a:xfrm>
            <a:prstGeom prst="round2SameRect">
              <a:avLst>
                <a:gd name="adj1" fmla="val 11834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34"/>
            <p:cNvSpPr/>
            <p:nvPr/>
          </p:nvSpPr>
          <p:spPr>
            <a:xfrm rot="10800000">
              <a:off x="4833700" y="3594725"/>
              <a:ext cx="3519300" cy="219600"/>
            </a:xfrm>
            <a:prstGeom prst="round2SameRect">
              <a:avLst>
                <a:gd name="adj1" fmla="val 41053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6566400" y="1772300"/>
              <a:ext cx="54000" cy="5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9" name="Google Shape;1349;p34"/>
          <p:cNvSpPr/>
          <p:nvPr/>
        </p:nvSpPr>
        <p:spPr>
          <a:xfrm flipH="1">
            <a:off x="838809" y="1474800"/>
            <a:ext cx="3693316" cy="1542825"/>
          </a:xfrm>
          <a:custGeom>
            <a:avLst/>
            <a:gdLst/>
            <a:ahLst/>
            <a:cxnLst/>
            <a:rect l="l" t="t" r="r" b="b"/>
            <a:pathLst>
              <a:path w="44577" h="24025" extrusionOk="0">
                <a:moveTo>
                  <a:pt x="212" y="0"/>
                </a:moveTo>
                <a:cubicBezTo>
                  <a:pt x="124" y="0"/>
                  <a:pt x="54" y="53"/>
                  <a:pt x="19" y="140"/>
                </a:cubicBezTo>
                <a:cubicBezTo>
                  <a:pt x="1" y="210"/>
                  <a:pt x="37" y="297"/>
                  <a:pt x="107" y="332"/>
                </a:cubicBezTo>
                <a:lnTo>
                  <a:pt x="4660" y="3245"/>
                </a:lnTo>
                <a:lnTo>
                  <a:pt x="4660" y="21582"/>
                </a:lnTo>
                <a:cubicBezTo>
                  <a:pt x="4660" y="22925"/>
                  <a:pt x="5760" y="24024"/>
                  <a:pt x="7102" y="24024"/>
                </a:cubicBezTo>
                <a:lnTo>
                  <a:pt x="42134" y="24024"/>
                </a:lnTo>
                <a:cubicBezTo>
                  <a:pt x="43478" y="24024"/>
                  <a:pt x="44577" y="22925"/>
                  <a:pt x="44577" y="21582"/>
                </a:cubicBezTo>
                <a:lnTo>
                  <a:pt x="44577" y="2443"/>
                </a:lnTo>
                <a:cubicBezTo>
                  <a:pt x="44577" y="1100"/>
                  <a:pt x="43478" y="0"/>
                  <a:pt x="421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34"/>
          <p:cNvSpPr txBox="1">
            <a:spLocks noGrp="1"/>
          </p:cNvSpPr>
          <p:nvPr>
            <p:ph type="ctrTitle"/>
          </p:nvPr>
        </p:nvSpPr>
        <p:spPr>
          <a:xfrm flipH="1">
            <a:off x="970450" y="1653563"/>
            <a:ext cx="3058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Product Demo</a:t>
            </a:r>
            <a:endParaRPr/>
          </a:p>
        </p:txBody>
      </p:sp>
      <p:sp>
        <p:nvSpPr>
          <p:cNvPr id="1351" name="Google Shape;1351;p34"/>
          <p:cNvSpPr txBox="1">
            <a:spLocks noGrp="1"/>
          </p:cNvSpPr>
          <p:nvPr>
            <p:ph type="subTitle" idx="1"/>
          </p:nvPr>
        </p:nvSpPr>
        <p:spPr>
          <a:xfrm flipH="1">
            <a:off x="838825" y="3048425"/>
            <a:ext cx="33072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sp>
        <p:nvSpPr>
          <p:cNvPr id="1352" name="Google Shape;1352;p34"/>
          <p:cNvSpPr/>
          <p:nvPr/>
        </p:nvSpPr>
        <p:spPr>
          <a:xfrm>
            <a:off x="4308150" y="2165513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34"/>
          <p:cNvSpPr txBox="1"/>
          <p:nvPr/>
        </p:nvSpPr>
        <p:spPr>
          <a:xfrm>
            <a:off x="838825" y="1187313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11:25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354" name="Google Shape;1354;p34"/>
          <p:cNvPicPr preferRelativeResize="0"/>
          <p:nvPr/>
        </p:nvPicPr>
        <p:blipFill rotWithShape="1">
          <a:blip r:embed="rId3">
            <a:alphaModFix/>
          </a:blip>
          <a:srcRect l="14113" r="25414"/>
          <a:stretch/>
        </p:blipFill>
        <p:spPr>
          <a:xfrm>
            <a:off x="1185749" y="476225"/>
            <a:ext cx="433800" cy="4338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355" name="Google Shape;1355;p34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1356" name="Google Shape;1356;p34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1357" name="Google Shape;1357;p34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34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9" name="Google Shape;1359;p34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0" name="Google Shape;1360;p34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1361" name="Google Shape;1361;p34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34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34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34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65" name="Google Shape;1365;p34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1366" name="Google Shape;1366;p34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3" name="Google Shape;1373;p34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1374" name="Google Shape;1374;p34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8" name="Google Shape;1378;p34"/>
          <p:cNvSpPr txBox="1"/>
          <p:nvPr/>
        </p:nvSpPr>
        <p:spPr>
          <a:xfrm>
            <a:off x="1691950" y="446150"/>
            <a:ext cx="3409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Texting App Pitch Deck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379" name="Google Shape;1379;p34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380" name="Google Shape;138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1450" y="1870510"/>
            <a:ext cx="2953500" cy="1651200"/>
          </a:xfrm>
          <a:prstGeom prst="roundRect">
            <a:avLst>
              <a:gd name="adj" fmla="val 9932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35"/>
          <p:cNvSpPr/>
          <p:nvPr/>
        </p:nvSpPr>
        <p:spPr>
          <a:xfrm flipH="1">
            <a:off x="5385407" y="2477450"/>
            <a:ext cx="2766893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35"/>
          <p:cNvSpPr/>
          <p:nvPr/>
        </p:nvSpPr>
        <p:spPr>
          <a:xfrm flipH="1">
            <a:off x="5385407" y="3578125"/>
            <a:ext cx="2766893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35"/>
          <p:cNvSpPr/>
          <p:nvPr/>
        </p:nvSpPr>
        <p:spPr>
          <a:xfrm flipH="1">
            <a:off x="5385407" y="1376775"/>
            <a:ext cx="2766893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35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Traction</a:t>
            </a:r>
            <a:endParaRPr/>
          </a:p>
        </p:txBody>
      </p:sp>
      <p:grpSp>
        <p:nvGrpSpPr>
          <p:cNvPr id="1389" name="Google Shape;1389;p35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1390" name="Google Shape;1390;p35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1391" name="Google Shape;1391;p35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35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3" name="Google Shape;1393;p35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94" name="Google Shape;1394;p35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1395" name="Google Shape;1395;p35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35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35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35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99" name="Google Shape;1399;p35"/>
          <p:cNvSpPr txBox="1"/>
          <p:nvPr/>
        </p:nvSpPr>
        <p:spPr>
          <a:xfrm>
            <a:off x="5388900" y="1293725"/>
            <a:ext cx="25191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140,000</a:t>
            </a:r>
            <a:endParaRPr sz="35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00" name="Google Shape;1400;p35"/>
          <p:cNvSpPr txBox="1"/>
          <p:nvPr/>
        </p:nvSpPr>
        <p:spPr>
          <a:xfrm>
            <a:off x="5077200" y="1893900"/>
            <a:ext cx="28308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Total app downloads</a:t>
            </a:r>
            <a:endParaRPr sz="14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01" name="Google Shape;1401;p35"/>
          <p:cNvSpPr txBox="1"/>
          <p:nvPr/>
        </p:nvSpPr>
        <p:spPr>
          <a:xfrm>
            <a:off x="5388900" y="2406650"/>
            <a:ext cx="25191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12,000</a:t>
            </a:r>
            <a:endParaRPr sz="35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02" name="Google Shape;1402;p35"/>
          <p:cNvSpPr txBox="1"/>
          <p:nvPr/>
        </p:nvSpPr>
        <p:spPr>
          <a:xfrm>
            <a:off x="5306100" y="3006825"/>
            <a:ext cx="26019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Registered businesses</a:t>
            </a:r>
            <a:endParaRPr sz="14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03" name="Google Shape;1403;p35"/>
          <p:cNvSpPr txBox="1"/>
          <p:nvPr/>
        </p:nvSpPr>
        <p:spPr>
          <a:xfrm>
            <a:off x="5388900" y="3519575"/>
            <a:ext cx="25191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$50</a:t>
            </a:r>
            <a:endParaRPr sz="35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04" name="Google Shape;1404;p35"/>
          <p:cNvSpPr txBox="1"/>
          <p:nvPr/>
        </p:nvSpPr>
        <p:spPr>
          <a:xfrm>
            <a:off x="5141100" y="4119750"/>
            <a:ext cx="27669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Average user savings per deal</a:t>
            </a:r>
            <a:endParaRPr sz="14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405" name="Google Shape;1405;p35" title="Points scor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75" y="1694200"/>
            <a:ext cx="3767325" cy="23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35"/>
          <p:cNvSpPr txBox="1"/>
          <p:nvPr/>
        </p:nvSpPr>
        <p:spPr>
          <a:xfrm>
            <a:off x="639525" y="3891950"/>
            <a:ext cx="44700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Follow the link in the graph to modify its data and then paste the new one here.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07" name="Google Shape;1407;p35"/>
          <p:cNvSpPr txBox="1"/>
          <p:nvPr/>
        </p:nvSpPr>
        <p:spPr>
          <a:xfrm>
            <a:off x="1461650" y="1249825"/>
            <a:ext cx="6357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2019</a:t>
            </a:r>
            <a:endParaRPr sz="14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08" name="Google Shape;1408;p35"/>
          <p:cNvSpPr txBox="1"/>
          <p:nvPr/>
        </p:nvSpPr>
        <p:spPr>
          <a:xfrm>
            <a:off x="2556675" y="1249825"/>
            <a:ext cx="6357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2020</a:t>
            </a:r>
            <a:endParaRPr sz="14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09" name="Google Shape;1409;p35"/>
          <p:cNvSpPr txBox="1"/>
          <p:nvPr/>
        </p:nvSpPr>
        <p:spPr>
          <a:xfrm>
            <a:off x="3651700" y="1249825"/>
            <a:ext cx="6357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2021</a:t>
            </a:r>
            <a:endParaRPr sz="14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10" name="Google Shape;1410;p35"/>
          <p:cNvSpPr/>
          <p:nvPr/>
        </p:nvSpPr>
        <p:spPr>
          <a:xfrm>
            <a:off x="1322750" y="1376775"/>
            <a:ext cx="138900" cy="138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35"/>
          <p:cNvSpPr/>
          <p:nvPr/>
        </p:nvSpPr>
        <p:spPr>
          <a:xfrm>
            <a:off x="2414800" y="1376775"/>
            <a:ext cx="138900" cy="13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35"/>
          <p:cNvSpPr/>
          <p:nvPr/>
        </p:nvSpPr>
        <p:spPr>
          <a:xfrm>
            <a:off x="3512800" y="1376775"/>
            <a:ext cx="138900" cy="13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36"/>
          <p:cNvSpPr/>
          <p:nvPr/>
        </p:nvSpPr>
        <p:spPr>
          <a:xfrm flipH="1">
            <a:off x="5883336" y="3884350"/>
            <a:ext cx="2540679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36"/>
          <p:cNvSpPr/>
          <p:nvPr/>
        </p:nvSpPr>
        <p:spPr>
          <a:xfrm flipH="1">
            <a:off x="3301675" y="3884350"/>
            <a:ext cx="2540679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36"/>
          <p:cNvSpPr/>
          <p:nvPr/>
        </p:nvSpPr>
        <p:spPr>
          <a:xfrm flipH="1">
            <a:off x="720000" y="3884350"/>
            <a:ext cx="2540679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36"/>
          <p:cNvSpPr/>
          <p:nvPr/>
        </p:nvSpPr>
        <p:spPr>
          <a:xfrm flipH="1">
            <a:off x="5883336" y="2130775"/>
            <a:ext cx="2540679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36"/>
          <p:cNvSpPr/>
          <p:nvPr/>
        </p:nvSpPr>
        <p:spPr>
          <a:xfrm flipH="1">
            <a:off x="3301675" y="2130775"/>
            <a:ext cx="2540679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36"/>
          <p:cNvSpPr/>
          <p:nvPr/>
        </p:nvSpPr>
        <p:spPr>
          <a:xfrm flipH="1">
            <a:off x="720000" y="2130775"/>
            <a:ext cx="2540679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36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</a:rPr>
              <a:t>Reviews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4" name="Google Shape;1424;p36"/>
          <p:cNvSpPr txBox="1">
            <a:spLocks noGrp="1"/>
          </p:cNvSpPr>
          <p:nvPr>
            <p:ph type="subTitle" idx="1"/>
          </p:nvPr>
        </p:nvSpPr>
        <p:spPr>
          <a:xfrm>
            <a:off x="734575" y="2970233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“Jupiter is the biggest planet of them all”</a:t>
            </a:r>
            <a:endParaRPr/>
          </a:p>
        </p:txBody>
      </p:sp>
      <p:sp>
        <p:nvSpPr>
          <p:cNvPr id="1425" name="Google Shape;1425;p36"/>
          <p:cNvSpPr txBox="1">
            <a:spLocks noGrp="1"/>
          </p:cNvSpPr>
          <p:nvPr>
            <p:ph type="subTitle" idx="2"/>
          </p:nvPr>
        </p:nvSpPr>
        <p:spPr>
          <a:xfrm>
            <a:off x="769775" y="3926800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—Becca Cox</a:t>
            </a:r>
            <a:endParaRPr/>
          </a:p>
        </p:txBody>
      </p:sp>
      <p:sp>
        <p:nvSpPr>
          <p:cNvPr id="1426" name="Google Shape;1426;p36"/>
          <p:cNvSpPr txBox="1">
            <a:spLocks noGrp="1"/>
          </p:cNvSpPr>
          <p:nvPr>
            <p:ph type="subTitle" idx="3"/>
          </p:nvPr>
        </p:nvSpPr>
        <p:spPr>
          <a:xfrm>
            <a:off x="3330150" y="2970233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“Neptune is very far away from Earth”</a:t>
            </a:r>
            <a:endParaRPr/>
          </a:p>
        </p:txBody>
      </p:sp>
      <p:sp>
        <p:nvSpPr>
          <p:cNvPr id="1427" name="Google Shape;1427;p36"/>
          <p:cNvSpPr txBox="1">
            <a:spLocks noGrp="1"/>
          </p:cNvSpPr>
          <p:nvPr>
            <p:ph type="subTitle" idx="4"/>
          </p:nvPr>
        </p:nvSpPr>
        <p:spPr>
          <a:xfrm>
            <a:off x="3330138" y="3926800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—Nick Bowman</a:t>
            </a:r>
            <a:endParaRPr/>
          </a:p>
        </p:txBody>
      </p:sp>
      <p:sp>
        <p:nvSpPr>
          <p:cNvPr id="1428" name="Google Shape;1428;p36"/>
          <p:cNvSpPr txBox="1">
            <a:spLocks noGrp="1"/>
          </p:cNvSpPr>
          <p:nvPr>
            <p:ph type="subTitle" idx="5"/>
          </p:nvPr>
        </p:nvSpPr>
        <p:spPr>
          <a:xfrm>
            <a:off x="5927450" y="2970233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“Earth is the beautiful planet we live on”</a:t>
            </a:r>
            <a:endParaRPr/>
          </a:p>
        </p:txBody>
      </p:sp>
      <p:sp>
        <p:nvSpPr>
          <p:cNvPr id="1429" name="Google Shape;1429;p36"/>
          <p:cNvSpPr txBox="1">
            <a:spLocks noGrp="1"/>
          </p:cNvSpPr>
          <p:nvPr>
            <p:ph type="subTitle" idx="6"/>
          </p:nvPr>
        </p:nvSpPr>
        <p:spPr>
          <a:xfrm>
            <a:off x="5925750" y="3926800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—</a:t>
            </a:r>
            <a:r>
              <a:rPr lang="en" sz="2100">
                <a:solidFill>
                  <a:schemeClr val="lt1"/>
                </a:solidFill>
              </a:rPr>
              <a:t>Jack Wu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1430" name="Google Shape;1430;p36"/>
          <p:cNvSpPr txBox="1">
            <a:spLocks noGrp="1"/>
          </p:cNvSpPr>
          <p:nvPr>
            <p:ph type="subTitle" idx="7"/>
          </p:nvPr>
        </p:nvSpPr>
        <p:spPr>
          <a:xfrm>
            <a:off x="734575" y="1225500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“Mercury is the closest planet to the Sun”</a:t>
            </a:r>
            <a:endParaRPr/>
          </a:p>
        </p:txBody>
      </p:sp>
      <p:sp>
        <p:nvSpPr>
          <p:cNvPr id="1431" name="Google Shape;1431;p36"/>
          <p:cNvSpPr txBox="1">
            <a:spLocks noGrp="1"/>
          </p:cNvSpPr>
          <p:nvPr>
            <p:ph type="subTitle" idx="8"/>
          </p:nvPr>
        </p:nvSpPr>
        <p:spPr>
          <a:xfrm>
            <a:off x="769775" y="2186850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—Jane Doe</a:t>
            </a:r>
            <a:endParaRPr/>
          </a:p>
        </p:txBody>
      </p:sp>
      <p:sp>
        <p:nvSpPr>
          <p:cNvPr id="1432" name="Google Shape;1432;p36"/>
          <p:cNvSpPr txBox="1">
            <a:spLocks noGrp="1"/>
          </p:cNvSpPr>
          <p:nvPr>
            <p:ph type="subTitle" idx="9"/>
          </p:nvPr>
        </p:nvSpPr>
        <p:spPr>
          <a:xfrm>
            <a:off x="3331013" y="1225500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“Venus is the second planet from the Sun”</a:t>
            </a:r>
            <a:endParaRPr/>
          </a:p>
        </p:txBody>
      </p:sp>
      <p:sp>
        <p:nvSpPr>
          <p:cNvPr id="1433" name="Google Shape;1433;p36"/>
          <p:cNvSpPr txBox="1">
            <a:spLocks noGrp="1"/>
          </p:cNvSpPr>
          <p:nvPr>
            <p:ph type="subTitle" idx="13"/>
          </p:nvPr>
        </p:nvSpPr>
        <p:spPr>
          <a:xfrm>
            <a:off x="3330138" y="2186850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—James Smith</a:t>
            </a:r>
            <a:endParaRPr/>
          </a:p>
        </p:txBody>
      </p:sp>
      <p:sp>
        <p:nvSpPr>
          <p:cNvPr id="1434" name="Google Shape;1434;p36"/>
          <p:cNvSpPr txBox="1">
            <a:spLocks noGrp="1"/>
          </p:cNvSpPr>
          <p:nvPr>
            <p:ph type="subTitle" idx="14"/>
          </p:nvPr>
        </p:nvSpPr>
        <p:spPr>
          <a:xfrm>
            <a:off x="5927450" y="1225500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“Despite being red, Mars is actually cold”</a:t>
            </a:r>
            <a:endParaRPr/>
          </a:p>
        </p:txBody>
      </p:sp>
      <p:sp>
        <p:nvSpPr>
          <p:cNvPr id="1435" name="Google Shape;1435;p36"/>
          <p:cNvSpPr txBox="1">
            <a:spLocks noGrp="1"/>
          </p:cNvSpPr>
          <p:nvPr>
            <p:ph type="subTitle" idx="15"/>
          </p:nvPr>
        </p:nvSpPr>
        <p:spPr>
          <a:xfrm>
            <a:off x="5925750" y="2186850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—Jim Carlson</a:t>
            </a:r>
            <a:endParaRPr/>
          </a:p>
        </p:txBody>
      </p:sp>
      <p:grpSp>
        <p:nvGrpSpPr>
          <p:cNvPr id="1436" name="Google Shape;1436;p36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1437" name="Google Shape;1437;p36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1438" name="Google Shape;1438;p36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36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0" name="Google Shape;1440;p36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1" name="Google Shape;1441;p36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1442" name="Google Shape;1442;p36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36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36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36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46" name="Google Shape;1446;p36"/>
          <p:cNvSpPr txBox="1"/>
          <p:nvPr/>
        </p:nvSpPr>
        <p:spPr>
          <a:xfrm>
            <a:off x="720125" y="359363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11:32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7" name="Google Shape;1447;p36"/>
          <p:cNvSpPr txBox="1"/>
          <p:nvPr/>
        </p:nvSpPr>
        <p:spPr>
          <a:xfrm>
            <a:off x="3301725" y="359363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11:54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8" name="Google Shape;1448;p36"/>
          <p:cNvSpPr txBox="1"/>
          <p:nvPr/>
        </p:nvSpPr>
        <p:spPr>
          <a:xfrm>
            <a:off x="5883350" y="359363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11:34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9" name="Google Shape;1449;p36"/>
          <p:cNvSpPr txBox="1"/>
          <p:nvPr/>
        </p:nvSpPr>
        <p:spPr>
          <a:xfrm>
            <a:off x="720125" y="1830863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11:30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50" name="Google Shape;1450;p36"/>
          <p:cNvSpPr txBox="1"/>
          <p:nvPr/>
        </p:nvSpPr>
        <p:spPr>
          <a:xfrm>
            <a:off x="3301725" y="1830863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11:10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51" name="Google Shape;1451;p36"/>
          <p:cNvSpPr txBox="1"/>
          <p:nvPr/>
        </p:nvSpPr>
        <p:spPr>
          <a:xfrm>
            <a:off x="5883350" y="1830863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11:39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37"/>
          <p:cNvSpPr/>
          <p:nvPr/>
        </p:nvSpPr>
        <p:spPr>
          <a:xfrm>
            <a:off x="3062062" y="1357650"/>
            <a:ext cx="3019516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p37"/>
          <p:cNvSpPr/>
          <p:nvPr/>
        </p:nvSpPr>
        <p:spPr>
          <a:xfrm flipH="1">
            <a:off x="3360984" y="2424872"/>
            <a:ext cx="3019516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37"/>
          <p:cNvSpPr/>
          <p:nvPr/>
        </p:nvSpPr>
        <p:spPr>
          <a:xfrm>
            <a:off x="3061987" y="3549793"/>
            <a:ext cx="3019516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37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</a:rPr>
              <a:t>Awards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0" name="Google Shape;1460;p37"/>
          <p:cNvSpPr txBox="1">
            <a:spLocks noGrp="1"/>
          </p:cNvSpPr>
          <p:nvPr>
            <p:ph type="subTitle" idx="5"/>
          </p:nvPr>
        </p:nvSpPr>
        <p:spPr>
          <a:xfrm>
            <a:off x="3280788" y="4048975"/>
            <a:ext cx="31263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Despite being red, it’s cold</a:t>
            </a:r>
            <a:endParaRPr/>
          </a:p>
        </p:txBody>
      </p:sp>
      <p:sp>
        <p:nvSpPr>
          <p:cNvPr id="1461" name="Google Shape;1461;p37"/>
          <p:cNvSpPr txBox="1">
            <a:spLocks noGrp="1"/>
          </p:cNvSpPr>
          <p:nvPr>
            <p:ph type="subTitle" idx="3"/>
          </p:nvPr>
        </p:nvSpPr>
        <p:spPr>
          <a:xfrm>
            <a:off x="2990813" y="2975663"/>
            <a:ext cx="31263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Venus is a terribly hot planet</a:t>
            </a:r>
            <a:endParaRPr/>
          </a:p>
        </p:txBody>
      </p:sp>
      <p:sp>
        <p:nvSpPr>
          <p:cNvPr id="1462" name="Google Shape;1462;p37"/>
          <p:cNvSpPr txBox="1">
            <a:spLocks noGrp="1"/>
          </p:cNvSpPr>
          <p:nvPr>
            <p:ph type="subTitle" idx="4"/>
          </p:nvPr>
        </p:nvSpPr>
        <p:spPr>
          <a:xfrm>
            <a:off x="3851513" y="2488538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63" name="Google Shape;1463;p37"/>
          <p:cNvSpPr txBox="1">
            <a:spLocks noGrp="1"/>
          </p:cNvSpPr>
          <p:nvPr>
            <p:ph type="subTitle" idx="6"/>
          </p:nvPr>
        </p:nvSpPr>
        <p:spPr>
          <a:xfrm>
            <a:off x="3279088" y="3592238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64" name="Google Shape;1464;p37"/>
          <p:cNvSpPr txBox="1">
            <a:spLocks noGrp="1"/>
          </p:cNvSpPr>
          <p:nvPr>
            <p:ph type="subTitle" idx="1"/>
          </p:nvPr>
        </p:nvSpPr>
        <p:spPr>
          <a:xfrm>
            <a:off x="3280875" y="1872650"/>
            <a:ext cx="31263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Mercury is a small planet</a:t>
            </a:r>
            <a:endParaRPr/>
          </a:p>
        </p:txBody>
      </p:sp>
      <p:sp>
        <p:nvSpPr>
          <p:cNvPr id="1465" name="Google Shape;1465;p37"/>
          <p:cNvSpPr txBox="1">
            <a:spLocks noGrp="1"/>
          </p:cNvSpPr>
          <p:nvPr>
            <p:ph type="subTitle" idx="2"/>
          </p:nvPr>
        </p:nvSpPr>
        <p:spPr>
          <a:xfrm>
            <a:off x="3279163" y="1384838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Mercury</a:t>
            </a:r>
            <a:endParaRPr/>
          </a:p>
        </p:txBody>
      </p:sp>
      <p:grpSp>
        <p:nvGrpSpPr>
          <p:cNvPr id="1466" name="Google Shape;1466;p37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1467" name="Google Shape;1467;p37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1468" name="Google Shape;1468;p37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37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0" name="Google Shape;1470;p37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1" name="Google Shape;1471;p37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1472" name="Google Shape;1472;p37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37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37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37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76" name="Google Shape;1476;p37"/>
          <p:cNvSpPr/>
          <p:nvPr/>
        </p:nvSpPr>
        <p:spPr>
          <a:xfrm>
            <a:off x="6245325" y="1563288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37"/>
          <p:cNvSpPr/>
          <p:nvPr/>
        </p:nvSpPr>
        <p:spPr>
          <a:xfrm>
            <a:off x="3035412" y="2630513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37"/>
          <p:cNvSpPr/>
          <p:nvPr/>
        </p:nvSpPr>
        <p:spPr>
          <a:xfrm>
            <a:off x="6245250" y="3755438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37"/>
          <p:cNvSpPr/>
          <p:nvPr/>
        </p:nvSpPr>
        <p:spPr>
          <a:xfrm>
            <a:off x="2256038" y="1255175"/>
            <a:ext cx="747000" cy="74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1480" name="Google Shape;1480;p37"/>
          <p:cNvSpPr/>
          <p:nvPr/>
        </p:nvSpPr>
        <p:spPr>
          <a:xfrm>
            <a:off x="6498363" y="2337725"/>
            <a:ext cx="747000" cy="74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1481" name="Google Shape;1481;p37"/>
          <p:cNvSpPr/>
          <p:nvPr/>
        </p:nvSpPr>
        <p:spPr>
          <a:xfrm>
            <a:off x="2256038" y="3462650"/>
            <a:ext cx="747000" cy="74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grpSp>
        <p:nvGrpSpPr>
          <p:cNvPr id="1482" name="Google Shape;1482;p37"/>
          <p:cNvGrpSpPr/>
          <p:nvPr/>
        </p:nvGrpSpPr>
        <p:grpSpPr>
          <a:xfrm>
            <a:off x="2432588" y="3650775"/>
            <a:ext cx="393875" cy="370750"/>
            <a:chOff x="2732513" y="1502700"/>
            <a:chExt cx="393875" cy="370750"/>
          </a:xfrm>
        </p:grpSpPr>
        <p:sp>
          <p:nvSpPr>
            <p:cNvPr id="1483" name="Google Shape;1483;p37"/>
            <p:cNvSpPr/>
            <p:nvPr/>
          </p:nvSpPr>
          <p:spPr>
            <a:xfrm>
              <a:off x="2845488" y="1502700"/>
              <a:ext cx="167925" cy="226825"/>
            </a:xfrm>
            <a:custGeom>
              <a:avLst/>
              <a:gdLst/>
              <a:ahLst/>
              <a:cxnLst/>
              <a:rect l="l" t="t" r="r" b="b"/>
              <a:pathLst>
                <a:path w="6717" h="9073" extrusionOk="0">
                  <a:moveTo>
                    <a:pt x="3367" y="1641"/>
                  </a:moveTo>
                  <a:cubicBezTo>
                    <a:pt x="4309" y="1641"/>
                    <a:pt x="5076" y="2408"/>
                    <a:pt x="5076" y="3350"/>
                  </a:cubicBezTo>
                  <a:cubicBezTo>
                    <a:pt x="5076" y="4309"/>
                    <a:pt x="4309" y="5077"/>
                    <a:pt x="3367" y="5077"/>
                  </a:cubicBezTo>
                  <a:cubicBezTo>
                    <a:pt x="2408" y="5077"/>
                    <a:pt x="1640" y="4309"/>
                    <a:pt x="1640" y="3350"/>
                  </a:cubicBezTo>
                  <a:cubicBezTo>
                    <a:pt x="1640" y="2408"/>
                    <a:pt x="2408" y="1641"/>
                    <a:pt x="3367" y="1641"/>
                  </a:cubicBezTo>
                  <a:close/>
                  <a:moveTo>
                    <a:pt x="3367" y="1"/>
                  </a:moveTo>
                  <a:cubicBezTo>
                    <a:pt x="1517" y="1"/>
                    <a:pt x="0" y="1501"/>
                    <a:pt x="0" y="3350"/>
                  </a:cubicBezTo>
                  <a:cubicBezTo>
                    <a:pt x="0" y="5549"/>
                    <a:pt x="2478" y="8200"/>
                    <a:pt x="3367" y="9073"/>
                  </a:cubicBezTo>
                  <a:cubicBezTo>
                    <a:pt x="4239" y="8200"/>
                    <a:pt x="6716" y="5549"/>
                    <a:pt x="6716" y="3350"/>
                  </a:cubicBezTo>
                  <a:cubicBezTo>
                    <a:pt x="6716" y="1501"/>
                    <a:pt x="5216" y="1"/>
                    <a:pt x="3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2909588" y="15668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803" y="1"/>
                  </a:moveTo>
                  <a:cubicBezTo>
                    <a:pt x="349" y="1"/>
                    <a:pt x="0" y="350"/>
                    <a:pt x="0" y="786"/>
                  </a:cubicBezTo>
                  <a:cubicBezTo>
                    <a:pt x="0" y="1222"/>
                    <a:pt x="349" y="1589"/>
                    <a:pt x="803" y="1589"/>
                  </a:cubicBezTo>
                  <a:cubicBezTo>
                    <a:pt x="1240" y="1589"/>
                    <a:pt x="1589" y="1222"/>
                    <a:pt x="1589" y="786"/>
                  </a:cubicBezTo>
                  <a:cubicBezTo>
                    <a:pt x="1589" y="350"/>
                    <a:pt x="1240" y="1"/>
                    <a:pt x="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2732513" y="1578150"/>
              <a:ext cx="393875" cy="295300"/>
            </a:xfrm>
            <a:custGeom>
              <a:avLst/>
              <a:gdLst/>
              <a:ahLst/>
              <a:cxnLst/>
              <a:rect l="l" t="t" r="r" b="b"/>
              <a:pathLst>
                <a:path w="15755" h="11812" extrusionOk="0">
                  <a:moveTo>
                    <a:pt x="3612" y="0"/>
                  </a:moveTo>
                  <a:lnTo>
                    <a:pt x="3612" y="0"/>
                  </a:lnTo>
                  <a:cubicBezTo>
                    <a:pt x="1519" y="628"/>
                    <a:pt x="0" y="2566"/>
                    <a:pt x="0" y="4850"/>
                  </a:cubicBezTo>
                  <a:cubicBezTo>
                    <a:pt x="0" y="7118"/>
                    <a:pt x="1500" y="9107"/>
                    <a:pt x="3664" y="9735"/>
                  </a:cubicBezTo>
                  <a:lnTo>
                    <a:pt x="3664" y="11358"/>
                  </a:lnTo>
                  <a:cubicBezTo>
                    <a:pt x="3664" y="11628"/>
                    <a:pt x="3894" y="11812"/>
                    <a:pt x="4130" y="11812"/>
                  </a:cubicBezTo>
                  <a:cubicBezTo>
                    <a:pt x="4244" y="11812"/>
                    <a:pt x="4359" y="11769"/>
                    <a:pt x="4450" y="11672"/>
                  </a:cubicBezTo>
                  <a:lnTo>
                    <a:pt x="6194" y="9945"/>
                  </a:lnTo>
                  <a:lnTo>
                    <a:pt x="10677" y="9945"/>
                  </a:lnTo>
                  <a:cubicBezTo>
                    <a:pt x="13487" y="9945"/>
                    <a:pt x="15755" y="7660"/>
                    <a:pt x="15755" y="4850"/>
                  </a:cubicBezTo>
                  <a:cubicBezTo>
                    <a:pt x="15755" y="2566"/>
                    <a:pt x="14236" y="628"/>
                    <a:pt x="12143" y="0"/>
                  </a:cubicBezTo>
                  <a:lnTo>
                    <a:pt x="12143" y="0"/>
                  </a:lnTo>
                  <a:cubicBezTo>
                    <a:pt x="12317" y="2198"/>
                    <a:pt x="10503" y="4641"/>
                    <a:pt x="8986" y="6246"/>
                  </a:cubicBezTo>
                  <a:lnTo>
                    <a:pt x="10189" y="6246"/>
                  </a:lnTo>
                  <a:cubicBezTo>
                    <a:pt x="10451" y="6246"/>
                    <a:pt x="10642" y="6455"/>
                    <a:pt x="10642" y="6700"/>
                  </a:cubicBezTo>
                  <a:cubicBezTo>
                    <a:pt x="10642" y="6962"/>
                    <a:pt x="10451" y="7171"/>
                    <a:pt x="10189" y="7171"/>
                  </a:cubicBezTo>
                  <a:lnTo>
                    <a:pt x="5566" y="7171"/>
                  </a:lnTo>
                  <a:cubicBezTo>
                    <a:pt x="5322" y="7171"/>
                    <a:pt x="5113" y="6962"/>
                    <a:pt x="5113" y="6700"/>
                  </a:cubicBezTo>
                  <a:cubicBezTo>
                    <a:pt x="5113" y="6455"/>
                    <a:pt x="5322" y="6246"/>
                    <a:pt x="5566" y="6246"/>
                  </a:cubicBezTo>
                  <a:lnTo>
                    <a:pt x="6769" y="6246"/>
                  </a:lnTo>
                  <a:cubicBezTo>
                    <a:pt x="5252" y="4624"/>
                    <a:pt x="3438" y="2198"/>
                    <a:pt x="3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6" name="Google Shape;1486;p37"/>
          <p:cNvGrpSpPr/>
          <p:nvPr/>
        </p:nvGrpSpPr>
        <p:grpSpPr>
          <a:xfrm>
            <a:off x="6674700" y="2514238"/>
            <a:ext cx="394300" cy="393975"/>
            <a:chOff x="3389363" y="1491250"/>
            <a:chExt cx="394300" cy="393975"/>
          </a:xfrm>
        </p:grpSpPr>
        <p:sp>
          <p:nvSpPr>
            <p:cNvPr id="1487" name="Google Shape;1487;p37"/>
            <p:cNvSpPr/>
            <p:nvPr/>
          </p:nvSpPr>
          <p:spPr>
            <a:xfrm>
              <a:off x="3574738" y="1491250"/>
              <a:ext cx="93775" cy="58575"/>
            </a:xfrm>
            <a:custGeom>
              <a:avLst/>
              <a:gdLst/>
              <a:ahLst/>
              <a:cxnLst/>
              <a:rect l="l" t="t" r="r" b="b"/>
              <a:pathLst>
                <a:path w="3751" h="2343" extrusionOk="0">
                  <a:moveTo>
                    <a:pt x="2480" y="0"/>
                  </a:moveTo>
                  <a:cubicBezTo>
                    <a:pt x="1216" y="0"/>
                    <a:pt x="70" y="979"/>
                    <a:pt x="0" y="2343"/>
                  </a:cubicBezTo>
                  <a:lnTo>
                    <a:pt x="924" y="2343"/>
                  </a:lnTo>
                  <a:cubicBezTo>
                    <a:pt x="995" y="1504"/>
                    <a:pt x="1704" y="922"/>
                    <a:pt x="2476" y="922"/>
                  </a:cubicBezTo>
                  <a:cubicBezTo>
                    <a:pt x="2668" y="922"/>
                    <a:pt x="2863" y="958"/>
                    <a:pt x="3053" y="1034"/>
                  </a:cubicBezTo>
                  <a:cubicBezTo>
                    <a:pt x="3110" y="1055"/>
                    <a:pt x="3169" y="1065"/>
                    <a:pt x="3226" y="1065"/>
                  </a:cubicBezTo>
                  <a:cubicBezTo>
                    <a:pt x="3412" y="1065"/>
                    <a:pt x="3584" y="959"/>
                    <a:pt x="3664" y="773"/>
                  </a:cubicBezTo>
                  <a:cubicBezTo>
                    <a:pt x="3751" y="545"/>
                    <a:pt x="3646" y="266"/>
                    <a:pt x="3402" y="180"/>
                  </a:cubicBezTo>
                  <a:cubicBezTo>
                    <a:pt x="3096" y="57"/>
                    <a:pt x="2785" y="0"/>
                    <a:pt x="2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3523263" y="1572900"/>
              <a:ext cx="126925" cy="150075"/>
            </a:xfrm>
            <a:custGeom>
              <a:avLst/>
              <a:gdLst/>
              <a:ahLst/>
              <a:cxnLst/>
              <a:rect l="l" t="t" r="r" b="b"/>
              <a:pathLst>
                <a:path w="5077" h="6003" extrusionOk="0">
                  <a:moveTo>
                    <a:pt x="1606" y="1"/>
                  </a:moveTo>
                  <a:lnTo>
                    <a:pt x="1606" y="787"/>
                  </a:lnTo>
                  <a:cubicBezTo>
                    <a:pt x="1606" y="961"/>
                    <a:pt x="1518" y="1117"/>
                    <a:pt x="1362" y="1205"/>
                  </a:cubicBezTo>
                  <a:cubicBezTo>
                    <a:pt x="524" y="1641"/>
                    <a:pt x="1" y="2513"/>
                    <a:pt x="1" y="3455"/>
                  </a:cubicBezTo>
                  <a:cubicBezTo>
                    <a:pt x="1" y="4851"/>
                    <a:pt x="1134" y="6002"/>
                    <a:pt x="2530" y="6002"/>
                  </a:cubicBezTo>
                  <a:cubicBezTo>
                    <a:pt x="3925" y="6002"/>
                    <a:pt x="5077" y="4851"/>
                    <a:pt x="5077" y="3455"/>
                  </a:cubicBezTo>
                  <a:cubicBezTo>
                    <a:pt x="5077" y="2513"/>
                    <a:pt x="4554" y="1641"/>
                    <a:pt x="3699" y="1205"/>
                  </a:cubicBezTo>
                  <a:cubicBezTo>
                    <a:pt x="3542" y="1117"/>
                    <a:pt x="3455" y="961"/>
                    <a:pt x="3455" y="787"/>
                  </a:cubicBezTo>
                  <a:lnTo>
                    <a:pt x="3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3389363" y="1584250"/>
              <a:ext cx="394300" cy="300975"/>
            </a:xfrm>
            <a:custGeom>
              <a:avLst/>
              <a:gdLst/>
              <a:ahLst/>
              <a:cxnLst/>
              <a:rect l="l" t="t" r="r" b="b"/>
              <a:pathLst>
                <a:path w="15772" h="12039" extrusionOk="0">
                  <a:moveTo>
                    <a:pt x="472" y="0"/>
                  </a:moveTo>
                  <a:cubicBezTo>
                    <a:pt x="209" y="0"/>
                    <a:pt x="0" y="210"/>
                    <a:pt x="0" y="454"/>
                  </a:cubicBezTo>
                  <a:lnTo>
                    <a:pt x="0" y="11568"/>
                  </a:lnTo>
                  <a:cubicBezTo>
                    <a:pt x="0" y="11851"/>
                    <a:pt x="231" y="12038"/>
                    <a:pt x="473" y="12038"/>
                  </a:cubicBezTo>
                  <a:cubicBezTo>
                    <a:pt x="589" y="12038"/>
                    <a:pt x="707" y="11995"/>
                    <a:pt x="803" y="11899"/>
                  </a:cubicBezTo>
                  <a:lnTo>
                    <a:pt x="3454" y="9230"/>
                  </a:lnTo>
                  <a:lnTo>
                    <a:pt x="15301" y="9230"/>
                  </a:lnTo>
                  <a:cubicBezTo>
                    <a:pt x="15562" y="9230"/>
                    <a:pt x="15771" y="9021"/>
                    <a:pt x="15771" y="8777"/>
                  </a:cubicBezTo>
                  <a:lnTo>
                    <a:pt x="15771" y="454"/>
                  </a:lnTo>
                  <a:cubicBezTo>
                    <a:pt x="15771" y="210"/>
                    <a:pt x="15562" y="0"/>
                    <a:pt x="15301" y="0"/>
                  </a:cubicBezTo>
                  <a:lnTo>
                    <a:pt x="9735" y="0"/>
                  </a:lnTo>
                  <a:lnTo>
                    <a:pt x="9735" y="70"/>
                  </a:lnTo>
                  <a:cubicBezTo>
                    <a:pt x="10730" y="698"/>
                    <a:pt x="11358" y="1798"/>
                    <a:pt x="11358" y="3001"/>
                  </a:cubicBezTo>
                  <a:cubicBezTo>
                    <a:pt x="11358" y="4904"/>
                    <a:pt x="9788" y="6456"/>
                    <a:pt x="7886" y="6456"/>
                  </a:cubicBezTo>
                  <a:cubicBezTo>
                    <a:pt x="5985" y="6456"/>
                    <a:pt x="4431" y="4904"/>
                    <a:pt x="4431" y="3001"/>
                  </a:cubicBezTo>
                  <a:cubicBezTo>
                    <a:pt x="4431" y="1798"/>
                    <a:pt x="5043" y="698"/>
                    <a:pt x="6036" y="70"/>
                  </a:cubicBezTo>
                  <a:lnTo>
                    <a:pt x="6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0" name="Google Shape;1490;p37"/>
          <p:cNvGrpSpPr/>
          <p:nvPr/>
        </p:nvGrpSpPr>
        <p:grpSpPr>
          <a:xfrm>
            <a:off x="2432600" y="1431600"/>
            <a:ext cx="393850" cy="394300"/>
            <a:chOff x="4046663" y="1490925"/>
            <a:chExt cx="393850" cy="394300"/>
          </a:xfrm>
        </p:grpSpPr>
        <p:sp>
          <p:nvSpPr>
            <p:cNvPr id="1491" name="Google Shape;1491;p37"/>
            <p:cNvSpPr/>
            <p:nvPr/>
          </p:nvSpPr>
          <p:spPr>
            <a:xfrm>
              <a:off x="4046663" y="1815000"/>
              <a:ext cx="69800" cy="70225"/>
            </a:xfrm>
            <a:custGeom>
              <a:avLst/>
              <a:gdLst/>
              <a:ahLst/>
              <a:cxnLst/>
              <a:rect l="l" t="t" r="r" b="b"/>
              <a:pathLst>
                <a:path w="2792" h="2809" extrusionOk="0">
                  <a:moveTo>
                    <a:pt x="1396" y="0"/>
                  </a:moveTo>
                  <a:cubicBezTo>
                    <a:pt x="628" y="0"/>
                    <a:pt x="0" y="628"/>
                    <a:pt x="0" y="1413"/>
                  </a:cubicBezTo>
                  <a:cubicBezTo>
                    <a:pt x="0" y="2180"/>
                    <a:pt x="628" y="2808"/>
                    <a:pt x="1396" y="2808"/>
                  </a:cubicBezTo>
                  <a:cubicBezTo>
                    <a:pt x="2164" y="2808"/>
                    <a:pt x="2792" y="2180"/>
                    <a:pt x="2792" y="1413"/>
                  </a:cubicBezTo>
                  <a:cubicBezTo>
                    <a:pt x="2792" y="628"/>
                    <a:pt x="2164" y="0"/>
                    <a:pt x="1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4046663" y="1490925"/>
              <a:ext cx="393850" cy="335850"/>
            </a:xfrm>
            <a:custGeom>
              <a:avLst/>
              <a:gdLst/>
              <a:ahLst/>
              <a:cxnLst/>
              <a:rect l="l" t="t" r="r" b="b"/>
              <a:pathLst>
                <a:path w="15754" h="13434" extrusionOk="0">
                  <a:moveTo>
                    <a:pt x="4641" y="6036"/>
                  </a:moveTo>
                  <a:cubicBezTo>
                    <a:pt x="5146" y="6036"/>
                    <a:pt x="5565" y="6455"/>
                    <a:pt x="5565" y="6962"/>
                  </a:cubicBezTo>
                  <a:cubicBezTo>
                    <a:pt x="5565" y="7467"/>
                    <a:pt x="5146" y="7886"/>
                    <a:pt x="4641" y="7886"/>
                  </a:cubicBezTo>
                  <a:cubicBezTo>
                    <a:pt x="4134" y="7886"/>
                    <a:pt x="3716" y="7467"/>
                    <a:pt x="3716" y="6962"/>
                  </a:cubicBezTo>
                  <a:cubicBezTo>
                    <a:pt x="3716" y="6455"/>
                    <a:pt x="4134" y="6036"/>
                    <a:pt x="4641" y="6036"/>
                  </a:cubicBezTo>
                  <a:close/>
                  <a:moveTo>
                    <a:pt x="8339" y="6036"/>
                  </a:moveTo>
                  <a:cubicBezTo>
                    <a:pt x="8845" y="6036"/>
                    <a:pt x="9263" y="6455"/>
                    <a:pt x="9263" y="6962"/>
                  </a:cubicBezTo>
                  <a:cubicBezTo>
                    <a:pt x="9263" y="7467"/>
                    <a:pt x="8845" y="7886"/>
                    <a:pt x="8339" y="7886"/>
                  </a:cubicBezTo>
                  <a:cubicBezTo>
                    <a:pt x="7833" y="7886"/>
                    <a:pt x="7414" y="7467"/>
                    <a:pt x="7414" y="6962"/>
                  </a:cubicBezTo>
                  <a:cubicBezTo>
                    <a:pt x="7414" y="6455"/>
                    <a:pt x="7833" y="6036"/>
                    <a:pt x="8339" y="6036"/>
                  </a:cubicBezTo>
                  <a:close/>
                  <a:moveTo>
                    <a:pt x="12038" y="6036"/>
                  </a:moveTo>
                  <a:cubicBezTo>
                    <a:pt x="12543" y="6036"/>
                    <a:pt x="12962" y="6455"/>
                    <a:pt x="12962" y="6962"/>
                  </a:cubicBezTo>
                  <a:cubicBezTo>
                    <a:pt x="12962" y="7467"/>
                    <a:pt x="12543" y="7886"/>
                    <a:pt x="12038" y="7886"/>
                  </a:cubicBezTo>
                  <a:cubicBezTo>
                    <a:pt x="11531" y="7886"/>
                    <a:pt x="11113" y="7467"/>
                    <a:pt x="11113" y="6962"/>
                  </a:cubicBezTo>
                  <a:cubicBezTo>
                    <a:pt x="11113" y="6455"/>
                    <a:pt x="11531" y="6036"/>
                    <a:pt x="12038" y="6036"/>
                  </a:cubicBezTo>
                  <a:close/>
                  <a:moveTo>
                    <a:pt x="8409" y="0"/>
                  </a:moveTo>
                  <a:cubicBezTo>
                    <a:pt x="6716" y="0"/>
                    <a:pt x="5269" y="1065"/>
                    <a:pt x="4711" y="2547"/>
                  </a:cubicBezTo>
                  <a:cubicBezTo>
                    <a:pt x="4292" y="2373"/>
                    <a:pt x="3838" y="2268"/>
                    <a:pt x="3367" y="2268"/>
                  </a:cubicBezTo>
                  <a:cubicBezTo>
                    <a:pt x="1501" y="2268"/>
                    <a:pt x="0" y="3768"/>
                    <a:pt x="0" y="5618"/>
                  </a:cubicBezTo>
                  <a:cubicBezTo>
                    <a:pt x="0" y="7171"/>
                    <a:pt x="1047" y="8462"/>
                    <a:pt x="2478" y="8863"/>
                  </a:cubicBezTo>
                  <a:cubicBezTo>
                    <a:pt x="2320" y="9246"/>
                    <a:pt x="2250" y="9648"/>
                    <a:pt x="2250" y="10084"/>
                  </a:cubicBezTo>
                  <a:cubicBezTo>
                    <a:pt x="2250" y="11933"/>
                    <a:pt x="3750" y="13434"/>
                    <a:pt x="5618" y="13434"/>
                  </a:cubicBezTo>
                  <a:cubicBezTo>
                    <a:pt x="6786" y="13434"/>
                    <a:pt x="7816" y="12840"/>
                    <a:pt x="8426" y="11951"/>
                  </a:cubicBezTo>
                  <a:cubicBezTo>
                    <a:pt x="9019" y="12840"/>
                    <a:pt x="10049" y="13434"/>
                    <a:pt x="11217" y="13434"/>
                  </a:cubicBezTo>
                  <a:cubicBezTo>
                    <a:pt x="13085" y="13434"/>
                    <a:pt x="14585" y="11933"/>
                    <a:pt x="14585" y="10084"/>
                  </a:cubicBezTo>
                  <a:cubicBezTo>
                    <a:pt x="14585" y="9840"/>
                    <a:pt x="14567" y="9579"/>
                    <a:pt x="14515" y="9351"/>
                  </a:cubicBezTo>
                  <a:cubicBezTo>
                    <a:pt x="15265" y="8723"/>
                    <a:pt x="15753" y="7799"/>
                    <a:pt x="15753" y="6734"/>
                  </a:cubicBezTo>
                  <a:cubicBezTo>
                    <a:pt x="15753" y="4885"/>
                    <a:pt x="14253" y="3385"/>
                    <a:pt x="12387" y="3385"/>
                  </a:cubicBezTo>
                  <a:lnTo>
                    <a:pt x="12352" y="3385"/>
                  </a:lnTo>
                  <a:cubicBezTo>
                    <a:pt x="12073" y="1484"/>
                    <a:pt x="10415" y="0"/>
                    <a:pt x="8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38"/>
          <p:cNvSpPr/>
          <p:nvPr/>
        </p:nvSpPr>
        <p:spPr>
          <a:xfrm>
            <a:off x="1029680" y="1786424"/>
            <a:ext cx="6689441" cy="1331592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38"/>
          <p:cNvSpPr txBox="1">
            <a:spLocks noGrp="1"/>
          </p:cNvSpPr>
          <p:nvPr>
            <p:ph type="title"/>
          </p:nvPr>
        </p:nvSpPr>
        <p:spPr>
          <a:xfrm>
            <a:off x="1734825" y="1632775"/>
            <a:ext cx="5674500" cy="15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150,000</a:t>
            </a:r>
            <a:endParaRPr/>
          </a:p>
        </p:txBody>
      </p:sp>
      <p:sp>
        <p:nvSpPr>
          <p:cNvPr id="1499" name="Google Shape;1499;p38"/>
          <p:cNvSpPr txBox="1">
            <a:spLocks noGrp="1"/>
          </p:cNvSpPr>
          <p:nvPr>
            <p:ph type="subTitle" idx="1"/>
          </p:nvPr>
        </p:nvSpPr>
        <p:spPr>
          <a:xfrm>
            <a:off x="2718550" y="3256225"/>
            <a:ext cx="37248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Big numbers may help you catch your audience’s attention</a:t>
            </a:r>
            <a:endParaRPr/>
          </a:p>
        </p:txBody>
      </p:sp>
      <p:sp>
        <p:nvSpPr>
          <p:cNvPr id="1500" name="Google Shape;1500;p38"/>
          <p:cNvSpPr txBox="1"/>
          <p:nvPr/>
        </p:nvSpPr>
        <p:spPr>
          <a:xfrm>
            <a:off x="6591650" y="1437225"/>
            <a:ext cx="10104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11:25 AM</a:t>
            </a:r>
            <a:endParaRPr sz="12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501" name="Google Shape;1501;p38"/>
          <p:cNvSpPr/>
          <p:nvPr/>
        </p:nvSpPr>
        <p:spPr>
          <a:xfrm>
            <a:off x="1029675" y="2342475"/>
            <a:ext cx="220082" cy="219504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2" name="Google Shape;1502;p38"/>
          <p:cNvPicPr preferRelativeResize="0"/>
          <p:nvPr/>
        </p:nvPicPr>
        <p:blipFill rotWithShape="1">
          <a:blip r:embed="rId3">
            <a:alphaModFix/>
          </a:blip>
          <a:srcRect l="14113" r="25414"/>
          <a:stretch/>
        </p:blipFill>
        <p:spPr>
          <a:xfrm>
            <a:off x="1185749" y="476225"/>
            <a:ext cx="433800" cy="4338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503" name="Google Shape;1503;p38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1504" name="Google Shape;1504;p38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1505" name="Google Shape;1505;p38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7" name="Google Shape;1507;p38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08" name="Google Shape;1508;p38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13" name="Google Shape;1513;p38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1514" name="Google Shape;1514;p38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38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38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38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38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38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38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1" name="Google Shape;1521;p38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1522" name="Google Shape;1522;p38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38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38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38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6" name="Google Shape;1526;p38"/>
          <p:cNvSpPr txBox="1"/>
          <p:nvPr/>
        </p:nvSpPr>
        <p:spPr>
          <a:xfrm>
            <a:off x="1691950" y="446150"/>
            <a:ext cx="3409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Texting App Pitch Deck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527" name="Google Shape;1527;p38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39"/>
          <p:cNvSpPr/>
          <p:nvPr/>
        </p:nvSpPr>
        <p:spPr>
          <a:xfrm>
            <a:off x="1777345" y="3580475"/>
            <a:ext cx="4979710" cy="1023020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39"/>
          <p:cNvSpPr txBox="1">
            <a:spLocks noGrp="1"/>
          </p:cNvSpPr>
          <p:nvPr>
            <p:ph type="body" idx="1"/>
          </p:nvPr>
        </p:nvSpPr>
        <p:spPr>
          <a:xfrm>
            <a:off x="2439795" y="3789438"/>
            <a:ext cx="3878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lt1"/>
                </a:solidFill>
              </a:rPr>
              <a:t>An image is worth a thousand words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4" name="Google Shape;1534;p39"/>
          <p:cNvSpPr txBox="1"/>
          <p:nvPr/>
        </p:nvSpPr>
        <p:spPr>
          <a:xfrm>
            <a:off x="5746645" y="3171225"/>
            <a:ext cx="10104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11:25 AM</a:t>
            </a:r>
            <a:endParaRPr sz="1200" b="0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535" name="Google Shape;1535;p39"/>
          <p:cNvSpPr/>
          <p:nvPr/>
        </p:nvSpPr>
        <p:spPr>
          <a:xfrm>
            <a:off x="1777345" y="4025275"/>
            <a:ext cx="220082" cy="219504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39"/>
          <p:cNvSpPr/>
          <p:nvPr/>
        </p:nvSpPr>
        <p:spPr>
          <a:xfrm flipH="1">
            <a:off x="4700029" y="2781078"/>
            <a:ext cx="2057025" cy="39013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39"/>
          <p:cNvSpPr/>
          <p:nvPr/>
        </p:nvSpPr>
        <p:spPr>
          <a:xfrm>
            <a:off x="2153904" y="2543053"/>
            <a:ext cx="2057025" cy="39013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2" name="Google Shape;1542;p40"/>
          <p:cNvGrpSpPr/>
          <p:nvPr/>
        </p:nvGrpSpPr>
        <p:grpSpPr>
          <a:xfrm flipH="1">
            <a:off x="5543250" y="3992200"/>
            <a:ext cx="2700275" cy="486973"/>
            <a:chOff x="1077498" y="1205738"/>
            <a:chExt cx="2700275" cy="486973"/>
          </a:xfrm>
        </p:grpSpPr>
        <p:sp>
          <p:nvSpPr>
            <p:cNvPr id="1543" name="Google Shape;1543;p40"/>
            <p:cNvSpPr/>
            <p:nvPr/>
          </p:nvSpPr>
          <p:spPr>
            <a:xfrm>
              <a:off x="1077498" y="1205800"/>
              <a:ext cx="2344194" cy="486911"/>
            </a:xfrm>
            <a:custGeom>
              <a:avLst/>
              <a:gdLst/>
              <a:ahLst/>
              <a:cxnLst/>
              <a:rect l="l" t="t" r="r" b="b"/>
              <a:pathLst>
                <a:path w="66436" h="13225" extrusionOk="0">
                  <a:moveTo>
                    <a:pt x="210" y="0"/>
                  </a:moveTo>
                  <a:cubicBezTo>
                    <a:pt x="123" y="0"/>
                    <a:pt x="54" y="52"/>
                    <a:pt x="19" y="140"/>
                  </a:cubicBezTo>
                  <a:cubicBezTo>
                    <a:pt x="1" y="210"/>
                    <a:pt x="35" y="296"/>
                    <a:pt x="105" y="331"/>
                  </a:cubicBezTo>
                  <a:lnTo>
                    <a:pt x="4659" y="3245"/>
                  </a:lnTo>
                  <a:lnTo>
                    <a:pt x="4659" y="10782"/>
                  </a:lnTo>
                  <a:cubicBezTo>
                    <a:pt x="4659" y="12125"/>
                    <a:pt x="5758" y="13225"/>
                    <a:pt x="7102" y="13225"/>
                  </a:cubicBezTo>
                  <a:lnTo>
                    <a:pt x="63993" y="13225"/>
                  </a:lnTo>
                  <a:cubicBezTo>
                    <a:pt x="65337" y="13225"/>
                    <a:pt x="66436" y="12125"/>
                    <a:pt x="66436" y="10782"/>
                  </a:cubicBezTo>
                  <a:lnTo>
                    <a:pt x="66436" y="2443"/>
                  </a:lnTo>
                  <a:cubicBezTo>
                    <a:pt x="66436" y="1099"/>
                    <a:pt x="65337" y="0"/>
                    <a:pt x="63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40"/>
            <p:cNvSpPr/>
            <p:nvPr/>
          </p:nvSpPr>
          <p:spPr>
            <a:xfrm>
              <a:off x="3119873" y="1205738"/>
              <a:ext cx="657900" cy="486900"/>
            </a:xfrm>
            <a:prstGeom prst="roundRect">
              <a:avLst>
                <a:gd name="adj" fmla="val 1690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5" name="Google Shape;1545;p40"/>
          <p:cNvGrpSpPr/>
          <p:nvPr/>
        </p:nvGrpSpPr>
        <p:grpSpPr>
          <a:xfrm>
            <a:off x="1077498" y="3992200"/>
            <a:ext cx="4386577" cy="486973"/>
            <a:chOff x="1077498" y="1205738"/>
            <a:chExt cx="4386577" cy="486973"/>
          </a:xfrm>
        </p:grpSpPr>
        <p:sp>
          <p:nvSpPr>
            <p:cNvPr id="1546" name="Google Shape;1546;p40"/>
            <p:cNvSpPr/>
            <p:nvPr/>
          </p:nvSpPr>
          <p:spPr>
            <a:xfrm>
              <a:off x="1077498" y="1205800"/>
              <a:ext cx="2344194" cy="486911"/>
            </a:xfrm>
            <a:custGeom>
              <a:avLst/>
              <a:gdLst/>
              <a:ahLst/>
              <a:cxnLst/>
              <a:rect l="l" t="t" r="r" b="b"/>
              <a:pathLst>
                <a:path w="66436" h="13225" extrusionOk="0">
                  <a:moveTo>
                    <a:pt x="210" y="0"/>
                  </a:moveTo>
                  <a:cubicBezTo>
                    <a:pt x="123" y="0"/>
                    <a:pt x="54" y="52"/>
                    <a:pt x="19" y="140"/>
                  </a:cubicBezTo>
                  <a:cubicBezTo>
                    <a:pt x="1" y="210"/>
                    <a:pt x="35" y="296"/>
                    <a:pt x="105" y="331"/>
                  </a:cubicBezTo>
                  <a:lnTo>
                    <a:pt x="4659" y="3245"/>
                  </a:lnTo>
                  <a:lnTo>
                    <a:pt x="4659" y="10782"/>
                  </a:lnTo>
                  <a:cubicBezTo>
                    <a:pt x="4659" y="12125"/>
                    <a:pt x="5758" y="13225"/>
                    <a:pt x="7102" y="13225"/>
                  </a:cubicBezTo>
                  <a:lnTo>
                    <a:pt x="63993" y="13225"/>
                  </a:lnTo>
                  <a:cubicBezTo>
                    <a:pt x="65337" y="13225"/>
                    <a:pt x="66436" y="12125"/>
                    <a:pt x="66436" y="10782"/>
                  </a:cubicBezTo>
                  <a:lnTo>
                    <a:pt x="66436" y="2443"/>
                  </a:lnTo>
                  <a:cubicBezTo>
                    <a:pt x="66436" y="1099"/>
                    <a:pt x="65337" y="0"/>
                    <a:pt x="63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40"/>
            <p:cNvSpPr/>
            <p:nvPr/>
          </p:nvSpPr>
          <p:spPr>
            <a:xfrm>
              <a:off x="3119875" y="1205738"/>
              <a:ext cx="2344200" cy="486900"/>
            </a:xfrm>
            <a:prstGeom prst="roundRect">
              <a:avLst>
                <a:gd name="adj" fmla="val 1690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8" name="Google Shape;1548;p40"/>
          <p:cNvGrpSpPr/>
          <p:nvPr/>
        </p:nvGrpSpPr>
        <p:grpSpPr>
          <a:xfrm flipH="1">
            <a:off x="5032936" y="1202338"/>
            <a:ext cx="3210577" cy="486986"/>
            <a:chOff x="1077498" y="1205725"/>
            <a:chExt cx="3210577" cy="486986"/>
          </a:xfrm>
        </p:grpSpPr>
        <p:sp>
          <p:nvSpPr>
            <p:cNvPr id="1549" name="Google Shape;1549;p40"/>
            <p:cNvSpPr/>
            <p:nvPr/>
          </p:nvSpPr>
          <p:spPr>
            <a:xfrm>
              <a:off x="1077498" y="1205800"/>
              <a:ext cx="2344194" cy="486911"/>
            </a:xfrm>
            <a:custGeom>
              <a:avLst/>
              <a:gdLst/>
              <a:ahLst/>
              <a:cxnLst/>
              <a:rect l="l" t="t" r="r" b="b"/>
              <a:pathLst>
                <a:path w="66436" h="13225" extrusionOk="0">
                  <a:moveTo>
                    <a:pt x="210" y="0"/>
                  </a:moveTo>
                  <a:cubicBezTo>
                    <a:pt x="123" y="0"/>
                    <a:pt x="54" y="52"/>
                    <a:pt x="19" y="140"/>
                  </a:cubicBezTo>
                  <a:cubicBezTo>
                    <a:pt x="1" y="210"/>
                    <a:pt x="35" y="296"/>
                    <a:pt x="105" y="331"/>
                  </a:cubicBezTo>
                  <a:lnTo>
                    <a:pt x="4659" y="3245"/>
                  </a:lnTo>
                  <a:lnTo>
                    <a:pt x="4659" y="10782"/>
                  </a:lnTo>
                  <a:cubicBezTo>
                    <a:pt x="4659" y="12125"/>
                    <a:pt x="5758" y="13225"/>
                    <a:pt x="7102" y="13225"/>
                  </a:cubicBezTo>
                  <a:lnTo>
                    <a:pt x="63993" y="13225"/>
                  </a:lnTo>
                  <a:cubicBezTo>
                    <a:pt x="65337" y="13225"/>
                    <a:pt x="66436" y="12125"/>
                    <a:pt x="66436" y="10782"/>
                  </a:cubicBezTo>
                  <a:lnTo>
                    <a:pt x="66436" y="2443"/>
                  </a:lnTo>
                  <a:cubicBezTo>
                    <a:pt x="66436" y="1099"/>
                    <a:pt x="65337" y="0"/>
                    <a:pt x="63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40"/>
            <p:cNvSpPr/>
            <p:nvPr/>
          </p:nvSpPr>
          <p:spPr>
            <a:xfrm>
              <a:off x="3119875" y="1205725"/>
              <a:ext cx="1168200" cy="486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1" name="Google Shape;1551;p40"/>
          <p:cNvGrpSpPr/>
          <p:nvPr/>
        </p:nvGrpSpPr>
        <p:grpSpPr>
          <a:xfrm>
            <a:off x="1077498" y="1205725"/>
            <a:ext cx="3210577" cy="486986"/>
            <a:chOff x="1077498" y="1205725"/>
            <a:chExt cx="3210577" cy="486986"/>
          </a:xfrm>
        </p:grpSpPr>
        <p:sp>
          <p:nvSpPr>
            <p:cNvPr id="1552" name="Google Shape;1552;p40"/>
            <p:cNvSpPr/>
            <p:nvPr/>
          </p:nvSpPr>
          <p:spPr>
            <a:xfrm>
              <a:off x="1077498" y="1205800"/>
              <a:ext cx="2344194" cy="486911"/>
            </a:xfrm>
            <a:custGeom>
              <a:avLst/>
              <a:gdLst/>
              <a:ahLst/>
              <a:cxnLst/>
              <a:rect l="l" t="t" r="r" b="b"/>
              <a:pathLst>
                <a:path w="66436" h="13225" extrusionOk="0">
                  <a:moveTo>
                    <a:pt x="210" y="0"/>
                  </a:moveTo>
                  <a:cubicBezTo>
                    <a:pt x="123" y="0"/>
                    <a:pt x="54" y="52"/>
                    <a:pt x="19" y="140"/>
                  </a:cubicBezTo>
                  <a:cubicBezTo>
                    <a:pt x="1" y="210"/>
                    <a:pt x="35" y="296"/>
                    <a:pt x="105" y="331"/>
                  </a:cubicBezTo>
                  <a:lnTo>
                    <a:pt x="4659" y="3245"/>
                  </a:lnTo>
                  <a:lnTo>
                    <a:pt x="4659" y="10782"/>
                  </a:lnTo>
                  <a:cubicBezTo>
                    <a:pt x="4659" y="12125"/>
                    <a:pt x="5758" y="13225"/>
                    <a:pt x="7102" y="13225"/>
                  </a:cubicBezTo>
                  <a:lnTo>
                    <a:pt x="63993" y="13225"/>
                  </a:lnTo>
                  <a:cubicBezTo>
                    <a:pt x="65337" y="13225"/>
                    <a:pt x="66436" y="12125"/>
                    <a:pt x="66436" y="10782"/>
                  </a:cubicBezTo>
                  <a:lnTo>
                    <a:pt x="66436" y="2443"/>
                  </a:lnTo>
                  <a:cubicBezTo>
                    <a:pt x="66436" y="1099"/>
                    <a:pt x="65337" y="0"/>
                    <a:pt x="63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40"/>
            <p:cNvSpPr/>
            <p:nvPr/>
          </p:nvSpPr>
          <p:spPr>
            <a:xfrm>
              <a:off x="3119875" y="1205725"/>
              <a:ext cx="1168200" cy="486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4" name="Google Shape;1554;p40"/>
          <p:cNvSpPr/>
          <p:nvPr/>
        </p:nvSpPr>
        <p:spPr>
          <a:xfrm flipH="1">
            <a:off x="5024473" y="1902575"/>
            <a:ext cx="2512277" cy="486911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40"/>
          <p:cNvSpPr/>
          <p:nvPr/>
        </p:nvSpPr>
        <p:spPr>
          <a:xfrm>
            <a:off x="2231375" y="1902575"/>
            <a:ext cx="2056692" cy="486911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40"/>
          <p:cNvSpPr/>
          <p:nvPr/>
        </p:nvSpPr>
        <p:spPr>
          <a:xfrm>
            <a:off x="2231375" y="2898215"/>
            <a:ext cx="2056692" cy="486911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40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1558" name="Google Shape;1558;p40"/>
          <p:cNvSpPr txBox="1"/>
          <p:nvPr/>
        </p:nvSpPr>
        <p:spPr>
          <a:xfrm>
            <a:off x="2419677" y="2386125"/>
            <a:ext cx="19881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Mars is cold</a:t>
            </a:r>
            <a:endParaRPr sz="16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59" name="Google Shape;1559;p40"/>
          <p:cNvSpPr txBox="1"/>
          <p:nvPr/>
        </p:nvSpPr>
        <p:spPr>
          <a:xfrm>
            <a:off x="2419677" y="3350500"/>
            <a:ext cx="19881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Jupiter is big</a:t>
            </a:r>
            <a:endParaRPr sz="16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60" name="Google Shape;1560;p40"/>
          <p:cNvSpPr/>
          <p:nvPr/>
        </p:nvSpPr>
        <p:spPr>
          <a:xfrm>
            <a:off x="1238827" y="1889850"/>
            <a:ext cx="889500" cy="88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40"/>
          <p:cNvSpPr/>
          <p:nvPr/>
        </p:nvSpPr>
        <p:spPr>
          <a:xfrm>
            <a:off x="1238827" y="2890700"/>
            <a:ext cx="889500" cy="889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40"/>
          <p:cNvSpPr txBox="1"/>
          <p:nvPr/>
        </p:nvSpPr>
        <p:spPr>
          <a:xfrm>
            <a:off x="1183323" y="2091150"/>
            <a:ext cx="10005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rPr>
              <a:t>40%</a:t>
            </a:r>
            <a:endParaRPr sz="2000" b="0" i="0" u="none" strike="noStrike" cap="none">
              <a:solidFill>
                <a:schemeClr val="lt1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563" name="Google Shape;1563;p40"/>
          <p:cNvSpPr txBox="1"/>
          <p:nvPr/>
        </p:nvSpPr>
        <p:spPr>
          <a:xfrm>
            <a:off x="1183323" y="3092000"/>
            <a:ext cx="10005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rPr>
              <a:t>60%</a:t>
            </a:r>
            <a:endParaRPr sz="2000" b="0" i="0" u="none" strike="noStrike" cap="none">
              <a:solidFill>
                <a:schemeClr val="lt1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564" name="Google Shape;1564;p40"/>
          <p:cNvSpPr/>
          <p:nvPr/>
        </p:nvSpPr>
        <p:spPr>
          <a:xfrm>
            <a:off x="1296337" y="1950123"/>
            <a:ext cx="774600" cy="774600"/>
          </a:xfrm>
          <a:prstGeom prst="arc">
            <a:avLst>
              <a:gd name="adj1" fmla="val 16200000"/>
              <a:gd name="adj2" fmla="val 3349942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40"/>
          <p:cNvSpPr/>
          <p:nvPr/>
        </p:nvSpPr>
        <p:spPr>
          <a:xfrm>
            <a:off x="1296337" y="2948148"/>
            <a:ext cx="774600" cy="774600"/>
          </a:xfrm>
          <a:prstGeom prst="arc">
            <a:avLst>
              <a:gd name="adj1" fmla="val 16200000"/>
              <a:gd name="adj2" fmla="val 7464202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40"/>
          <p:cNvSpPr txBox="1"/>
          <p:nvPr/>
        </p:nvSpPr>
        <p:spPr>
          <a:xfrm>
            <a:off x="1294302" y="1202375"/>
            <a:ext cx="27549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Gender</a:t>
            </a:r>
            <a:endParaRPr sz="2000" b="1" i="0" u="none" strike="noStrike" cap="none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567" name="Google Shape;1567;p40"/>
          <p:cNvSpPr txBox="1"/>
          <p:nvPr/>
        </p:nvSpPr>
        <p:spPr>
          <a:xfrm>
            <a:off x="1440825" y="3992175"/>
            <a:ext cx="41025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Average spend by customer</a:t>
            </a:r>
            <a:endParaRPr sz="2000" b="1" i="0" u="none" strike="noStrike" cap="none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568" name="Google Shape;1568;p40"/>
          <p:cNvSpPr txBox="1"/>
          <p:nvPr/>
        </p:nvSpPr>
        <p:spPr>
          <a:xfrm>
            <a:off x="6231738" y="3965475"/>
            <a:ext cx="13233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$50.00</a:t>
            </a:r>
            <a:endParaRPr sz="24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569" name="Google Shape;1569;p40"/>
          <p:cNvCxnSpPr/>
          <p:nvPr/>
        </p:nvCxnSpPr>
        <p:spPr>
          <a:xfrm>
            <a:off x="1289850" y="3938500"/>
            <a:ext cx="6564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570" name="Google Shape;1570;p40"/>
          <p:cNvSpPr txBox="1"/>
          <p:nvPr/>
        </p:nvSpPr>
        <p:spPr>
          <a:xfrm>
            <a:off x="5024523" y="1902650"/>
            <a:ext cx="10005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31-40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571" name="Google Shape;1571;p40"/>
          <p:cNvSpPr txBox="1"/>
          <p:nvPr/>
        </p:nvSpPr>
        <p:spPr>
          <a:xfrm>
            <a:off x="5024527" y="2391488"/>
            <a:ext cx="28890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Neptune is far away</a:t>
            </a:r>
            <a:endParaRPr sz="16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72" name="Google Shape;1572;p40"/>
          <p:cNvSpPr txBox="1"/>
          <p:nvPr/>
        </p:nvSpPr>
        <p:spPr>
          <a:xfrm>
            <a:off x="7117023" y="1902650"/>
            <a:ext cx="10005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60%</a:t>
            </a:r>
            <a:endParaRPr sz="2000" b="1" i="0" u="none" strike="noStrike" cap="none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573" name="Google Shape;1573;p40"/>
          <p:cNvSpPr/>
          <p:nvPr/>
        </p:nvSpPr>
        <p:spPr>
          <a:xfrm>
            <a:off x="6025025" y="2044625"/>
            <a:ext cx="1226400" cy="203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40"/>
          <p:cNvSpPr/>
          <p:nvPr/>
        </p:nvSpPr>
        <p:spPr>
          <a:xfrm>
            <a:off x="6101452" y="2120975"/>
            <a:ext cx="750900" cy="50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5" name="Google Shape;1575;p40"/>
          <p:cNvCxnSpPr/>
          <p:nvPr/>
        </p:nvCxnSpPr>
        <p:spPr>
          <a:xfrm>
            <a:off x="5102151" y="2823950"/>
            <a:ext cx="298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576" name="Google Shape;1576;p40"/>
          <p:cNvSpPr txBox="1"/>
          <p:nvPr/>
        </p:nvSpPr>
        <p:spPr>
          <a:xfrm>
            <a:off x="2436446" y="1902550"/>
            <a:ext cx="2178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Men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577" name="Google Shape;1577;p40"/>
          <p:cNvSpPr txBox="1"/>
          <p:nvPr/>
        </p:nvSpPr>
        <p:spPr>
          <a:xfrm>
            <a:off x="2419671" y="2920538"/>
            <a:ext cx="2178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Women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578" name="Google Shape;1578;p40"/>
          <p:cNvSpPr/>
          <p:nvPr/>
        </p:nvSpPr>
        <p:spPr>
          <a:xfrm flipH="1">
            <a:off x="5024473" y="2898213"/>
            <a:ext cx="2512277" cy="486911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40"/>
          <p:cNvSpPr txBox="1"/>
          <p:nvPr/>
        </p:nvSpPr>
        <p:spPr>
          <a:xfrm>
            <a:off x="5024523" y="2898288"/>
            <a:ext cx="10005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41-50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580" name="Google Shape;1580;p40"/>
          <p:cNvSpPr txBox="1"/>
          <p:nvPr/>
        </p:nvSpPr>
        <p:spPr>
          <a:xfrm>
            <a:off x="5024527" y="3349163"/>
            <a:ext cx="28890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Venus is terribly hot</a:t>
            </a:r>
            <a:endParaRPr sz="16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81" name="Google Shape;1581;p40"/>
          <p:cNvSpPr txBox="1"/>
          <p:nvPr/>
        </p:nvSpPr>
        <p:spPr>
          <a:xfrm>
            <a:off x="7117023" y="2898288"/>
            <a:ext cx="10005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40%</a:t>
            </a:r>
            <a:endParaRPr sz="2000" b="1" i="0" u="none" strike="noStrike" cap="none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582" name="Google Shape;1582;p40"/>
          <p:cNvSpPr/>
          <p:nvPr/>
        </p:nvSpPr>
        <p:spPr>
          <a:xfrm>
            <a:off x="6025025" y="3040263"/>
            <a:ext cx="1226400" cy="203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40"/>
          <p:cNvSpPr/>
          <p:nvPr/>
        </p:nvSpPr>
        <p:spPr>
          <a:xfrm>
            <a:off x="6101451" y="3116613"/>
            <a:ext cx="459000" cy="50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4" name="Google Shape;1584;p40"/>
          <p:cNvCxnSpPr/>
          <p:nvPr/>
        </p:nvCxnSpPr>
        <p:spPr>
          <a:xfrm>
            <a:off x="5102151" y="3891138"/>
            <a:ext cx="298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585" name="Google Shape;1585;p40"/>
          <p:cNvSpPr txBox="1"/>
          <p:nvPr/>
        </p:nvSpPr>
        <p:spPr>
          <a:xfrm>
            <a:off x="5295414" y="1202375"/>
            <a:ext cx="2685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Age range</a:t>
            </a:r>
            <a:endParaRPr sz="2000" b="1" i="0" u="none" strike="noStrike" cap="none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586" name="Google Shape;1586;p40"/>
          <p:cNvSpPr txBox="1"/>
          <p:nvPr/>
        </p:nvSpPr>
        <p:spPr>
          <a:xfrm>
            <a:off x="1440825" y="3985850"/>
            <a:ext cx="41025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Average spend by customer</a:t>
            </a:r>
            <a:endParaRPr sz="2000" b="1" i="0" u="none" strike="noStrike" cap="none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587" name="Google Shape;1587;p40"/>
          <p:cNvCxnSpPr/>
          <p:nvPr/>
        </p:nvCxnSpPr>
        <p:spPr>
          <a:xfrm>
            <a:off x="1058450" y="3887500"/>
            <a:ext cx="720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588" name="Google Shape;1588;p40"/>
          <p:cNvCxnSpPr/>
          <p:nvPr/>
        </p:nvCxnSpPr>
        <p:spPr>
          <a:xfrm rot="10800000">
            <a:off x="4658175" y="1224400"/>
            <a:ext cx="0" cy="2663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589" name="Google Shape;1589;p40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1590" name="Google Shape;1590;p40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1591" name="Google Shape;1591;p40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40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3" name="Google Shape;1593;p40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4" name="Google Shape;1594;p40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1595" name="Google Shape;1595;p40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40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40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41"/>
          <p:cNvSpPr/>
          <p:nvPr/>
        </p:nvSpPr>
        <p:spPr>
          <a:xfrm flipH="1">
            <a:off x="5883336" y="3225850"/>
            <a:ext cx="2540679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41"/>
          <p:cNvSpPr/>
          <p:nvPr/>
        </p:nvSpPr>
        <p:spPr>
          <a:xfrm flipH="1">
            <a:off x="3301675" y="3225850"/>
            <a:ext cx="2540679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p41"/>
          <p:cNvSpPr/>
          <p:nvPr/>
        </p:nvSpPr>
        <p:spPr>
          <a:xfrm flipH="1">
            <a:off x="720000" y="3225850"/>
            <a:ext cx="2540679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Google Shape;1606;p41"/>
          <p:cNvSpPr/>
          <p:nvPr/>
        </p:nvSpPr>
        <p:spPr>
          <a:xfrm flipH="1">
            <a:off x="5883336" y="1548475"/>
            <a:ext cx="2540679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41"/>
          <p:cNvSpPr/>
          <p:nvPr/>
        </p:nvSpPr>
        <p:spPr>
          <a:xfrm flipH="1">
            <a:off x="3301675" y="1548475"/>
            <a:ext cx="2540679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p41"/>
          <p:cNvSpPr/>
          <p:nvPr/>
        </p:nvSpPr>
        <p:spPr>
          <a:xfrm flipH="1">
            <a:off x="720000" y="1548475"/>
            <a:ext cx="2540679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p41"/>
          <p:cNvSpPr txBox="1"/>
          <p:nvPr/>
        </p:nvSpPr>
        <p:spPr>
          <a:xfrm>
            <a:off x="720125" y="293513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11:32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610" name="Google Shape;1610;p41"/>
          <p:cNvSpPr txBox="1"/>
          <p:nvPr/>
        </p:nvSpPr>
        <p:spPr>
          <a:xfrm>
            <a:off x="3301725" y="293513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11:54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611" name="Google Shape;1611;p41"/>
          <p:cNvSpPr txBox="1"/>
          <p:nvPr/>
        </p:nvSpPr>
        <p:spPr>
          <a:xfrm>
            <a:off x="5883350" y="293513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11:34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612" name="Google Shape;1612;p41"/>
          <p:cNvSpPr txBox="1"/>
          <p:nvPr/>
        </p:nvSpPr>
        <p:spPr>
          <a:xfrm>
            <a:off x="720125" y="1248563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11:30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613" name="Google Shape;1613;p41"/>
          <p:cNvSpPr txBox="1"/>
          <p:nvPr/>
        </p:nvSpPr>
        <p:spPr>
          <a:xfrm>
            <a:off x="3301725" y="1248563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11:10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614" name="Google Shape;1614;p41"/>
          <p:cNvSpPr txBox="1"/>
          <p:nvPr/>
        </p:nvSpPr>
        <p:spPr>
          <a:xfrm>
            <a:off x="5883350" y="1248563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11:39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615" name="Google Shape;1615;p41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</a:rPr>
              <a:t>Competitors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616" name="Google Shape;1616;p41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1617" name="Google Shape;1617;p41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1618" name="Google Shape;1618;p41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41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0" name="Google Shape;1620;p41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1" name="Google Shape;1621;p41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1622" name="Google Shape;1622;p41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41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41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41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26" name="Google Shape;1626;p41"/>
          <p:cNvSpPr txBox="1">
            <a:spLocks noGrp="1"/>
          </p:cNvSpPr>
          <p:nvPr>
            <p:ph type="subTitle" idx="1"/>
          </p:nvPr>
        </p:nvSpPr>
        <p:spPr>
          <a:xfrm>
            <a:off x="777000" y="3790575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627" name="Google Shape;1627;p41"/>
          <p:cNvSpPr txBox="1">
            <a:spLocks noGrp="1"/>
          </p:cNvSpPr>
          <p:nvPr>
            <p:ph type="subTitle" idx="2"/>
          </p:nvPr>
        </p:nvSpPr>
        <p:spPr>
          <a:xfrm>
            <a:off x="769775" y="3284675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Jupiter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8" name="Google Shape;1628;p41"/>
          <p:cNvSpPr txBox="1">
            <a:spLocks noGrp="1"/>
          </p:cNvSpPr>
          <p:nvPr>
            <p:ph type="subTitle" idx="3"/>
          </p:nvPr>
        </p:nvSpPr>
        <p:spPr>
          <a:xfrm>
            <a:off x="3330150" y="3790575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Earth is the beautiful planet we all live on</a:t>
            </a:r>
            <a:endParaRPr/>
          </a:p>
        </p:txBody>
      </p:sp>
      <p:sp>
        <p:nvSpPr>
          <p:cNvPr id="1629" name="Google Shape;1629;p41"/>
          <p:cNvSpPr txBox="1">
            <a:spLocks noGrp="1"/>
          </p:cNvSpPr>
          <p:nvPr>
            <p:ph type="subTitle" idx="4"/>
          </p:nvPr>
        </p:nvSpPr>
        <p:spPr>
          <a:xfrm>
            <a:off x="3330138" y="3284675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Earth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0" name="Google Shape;1630;p41"/>
          <p:cNvSpPr txBox="1">
            <a:spLocks noGrp="1"/>
          </p:cNvSpPr>
          <p:nvPr>
            <p:ph type="subTitle" idx="5"/>
          </p:nvPr>
        </p:nvSpPr>
        <p:spPr>
          <a:xfrm>
            <a:off x="5927450" y="3790575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Neptune is very far away from Earth</a:t>
            </a:r>
            <a:endParaRPr/>
          </a:p>
        </p:txBody>
      </p:sp>
      <p:sp>
        <p:nvSpPr>
          <p:cNvPr id="1631" name="Google Shape;1631;p41"/>
          <p:cNvSpPr txBox="1">
            <a:spLocks noGrp="1"/>
          </p:cNvSpPr>
          <p:nvPr>
            <p:ph type="subTitle" idx="6"/>
          </p:nvPr>
        </p:nvSpPr>
        <p:spPr>
          <a:xfrm>
            <a:off x="5925750" y="3284675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Neptune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2" name="Google Shape;1632;p41"/>
          <p:cNvSpPr txBox="1">
            <a:spLocks noGrp="1"/>
          </p:cNvSpPr>
          <p:nvPr>
            <p:ph type="subTitle" idx="7"/>
          </p:nvPr>
        </p:nvSpPr>
        <p:spPr>
          <a:xfrm>
            <a:off x="777000" y="2130375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633" name="Google Shape;1633;p41"/>
          <p:cNvSpPr txBox="1">
            <a:spLocks noGrp="1"/>
          </p:cNvSpPr>
          <p:nvPr>
            <p:ph type="subTitle" idx="8"/>
          </p:nvPr>
        </p:nvSpPr>
        <p:spPr>
          <a:xfrm>
            <a:off x="769775" y="1620925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Mercury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4" name="Google Shape;1634;p41"/>
          <p:cNvSpPr txBox="1">
            <a:spLocks noGrp="1"/>
          </p:cNvSpPr>
          <p:nvPr>
            <p:ph type="subTitle" idx="9"/>
          </p:nvPr>
        </p:nvSpPr>
        <p:spPr>
          <a:xfrm>
            <a:off x="3330150" y="2130375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635" name="Google Shape;1635;p41"/>
          <p:cNvSpPr txBox="1">
            <a:spLocks noGrp="1"/>
          </p:cNvSpPr>
          <p:nvPr>
            <p:ph type="subTitle" idx="13"/>
          </p:nvPr>
        </p:nvSpPr>
        <p:spPr>
          <a:xfrm>
            <a:off x="3330138" y="1620925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Venus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6" name="Google Shape;1636;p41"/>
          <p:cNvSpPr txBox="1">
            <a:spLocks noGrp="1"/>
          </p:cNvSpPr>
          <p:nvPr>
            <p:ph type="subTitle" idx="14"/>
          </p:nvPr>
        </p:nvSpPr>
        <p:spPr>
          <a:xfrm>
            <a:off x="5927450" y="2130375"/>
            <a:ext cx="24837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Despite being red, Mars is actually cold</a:t>
            </a:r>
            <a:endParaRPr/>
          </a:p>
        </p:txBody>
      </p:sp>
      <p:sp>
        <p:nvSpPr>
          <p:cNvPr id="1637" name="Google Shape;1637;p41"/>
          <p:cNvSpPr txBox="1">
            <a:spLocks noGrp="1"/>
          </p:cNvSpPr>
          <p:nvPr>
            <p:ph type="subTitle" idx="15"/>
          </p:nvPr>
        </p:nvSpPr>
        <p:spPr>
          <a:xfrm>
            <a:off x="5925750" y="1620925"/>
            <a:ext cx="2265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Mars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"/>
          <p:cNvSpPr/>
          <p:nvPr/>
        </p:nvSpPr>
        <p:spPr>
          <a:xfrm flipH="1">
            <a:off x="4582670" y="3375400"/>
            <a:ext cx="3841330" cy="764670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"/>
          <p:cNvSpPr/>
          <p:nvPr/>
        </p:nvSpPr>
        <p:spPr>
          <a:xfrm flipH="1">
            <a:off x="4582720" y="1511705"/>
            <a:ext cx="3841279" cy="1389008"/>
          </a:xfrm>
          <a:custGeom>
            <a:avLst/>
            <a:gdLst/>
            <a:ahLst/>
            <a:cxnLst/>
            <a:rect l="l" t="t" r="r" b="b"/>
            <a:pathLst>
              <a:path w="66438" h="24024" extrusionOk="0">
                <a:moveTo>
                  <a:pt x="212" y="0"/>
                </a:moveTo>
                <a:cubicBezTo>
                  <a:pt x="124" y="0"/>
                  <a:pt x="54" y="52"/>
                  <a:pt x="19" y="140"/>
                </a:cubicBezTo>
                <a:cubicBezTo>
                  <a:pt x="1" y="210"/>
                  <a:pt x="37" y="296"/>
                  <a:pt x="107" y="331"/>
                </a:cubicBezTo>
                <a:lnTo>
                  <a:pt x="4660" y="3245"/>
                </a:lnTo>
                <a:lnTo>
                  <a:pt x="4660" y="21581"/>
                </a:lnTo>
                <a:cubicBezTo>
                  <a:pt x="4660" y="22925"/>
                  <a:pt x="5760" y="24023"/>
                  <a:pt x="7102" y="24023"/>
                </a:cubicBezTo>
                <a:lnTo>
                  <a:pt x="63995" y="24023"/>
                </a:lnTo>
                <a:cubicBezTo>
                  <a:pt x="65338" y="24023"/>
                  <a:pt x="66437" y="22925"/>
                  <a:pt x="66437" y="21581"/>
                </a:cubicBezTo>
                <a:lnTo>
                  <a:pt x="66437" y="2443"/>
                </a:lnTo>
                <a:cubicBezTo>
                  <a:pt x="66437" y="1099"/>
                  <a:pt x="65338" y="0"/>
                  <a:pt x="639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"/>
          <p:cNvSpPr/>
          <p:nvPr/>
        </p:nvSpPr>
        <p:spPr>
          <a:xfrm>
            <a:off x="758388" y="1878542"/>
            <a:ext cx="3336923" cy="1798512"/>
          </a:xfrm>
          <a:custGeom>
            <a:avLst/>
            <a:gdLst/>
            <a:ahLst/>
            <a:cxnLst/>
            <a:rect l="l" t="t" r="r" b="b"/>
            <a:pathLst>
              <a:path w="44577" h="24025" extrusionOk="0">
                <a:moveTo>
                  <a:pt x="212" y="0"/>
                </a:moveTo>
                <a:cubicBezTo>
                  <a:pt x="124" y="0"/>
                  <a:pt x="54" y="53"/>
                  <a:pt x="19" y="140"/>
                </a:cubicBezTo>
                <a:cubicBezTo>
                  <a:pt x="1" y="210"/>
                  <a:pt x="37" y="297"/>
                  <a:pt x="107" y="332"/>
                </a:cubicBezTo>
                <a:lnTo>
                  <a:pt x="4660" y="3245"/>
                </a:lnTo>
                <a:lnTo>
                  <a:pt x="4660" y="21582"/>
                </a:lnTo>
                <a:cubicBezTo>
                  <a:pt x="4660" y="22925"/>
                  <a:pt x="5760" y="24024"/>
                  <a:pt x="7102" y="24024"/>
                </a:cubicBezTo>
                <a:lnTo>
                  <a:pt x="42134" y="24024"/>
                </a:lnTo>
                <a:cubicBezTo>
                  <a:pt x="43478" y="24024"/>
                  <a:pt x="44577" y="22925"/>
                  <a:pt x="44577" y="21582"/>
                </a:cubicBezTo>
                <a:lnTo>
                  <a:pt x="44577" y="2443"/>
                </a:lnTo>
                <a:cubicBezTo>
                  <a:pt x="44577" y="1100"/>
                  <a:pt x="43478" y="0"/>
                  <a:pt x="421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"/>
          <p:cNvSpPr txBox="1">
            <a:spLocks noGrp="1"/>
          </p:cNvSpPr>
          <p:nvPr>
            <p:ph type="title" idx="2"/>
          </p:nvPr>
        </p:nvSpPr>
        <p:spPr>
          <a:xfrm>
            <a:off x="1100475" y="2149150"/>
            <a:ext cx="2994900" cy="1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1" name="Google Shape;321;p4"/>
          <p:cNvSpPr txBox="1">
            <a:spLocks noGrp="1"/>
          </p:cNvSpPr>
          <p:nvPr>
            <p:ph type="ctrTitle"/>
          </p:nvPr>
        </p:nvSpPr>
        <p:spPr>
          <a:xfrm>
            <a:off x="4686825" y="1482425"/>
            <a:ext cx="34137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4000">
                <a:solidFill>
                  <a:schemeClr val="lt1"/>
                </a:solidFill>
              </a:rPr>
              <a:t>System Architecture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322" name="Google Shape;322;p4"/>
          <p:cNvSpPr txBox="1">
            <a:spLocks noGrp="1"/>
          </p:cNvSpPr>
          <p:nvPr>
            <p:ph type="subTitle" idx="1"/>
          </p:nvPr>
        </p:nvSpPr>
        <p:spPr>
          <a:xfrm>
            <a:off x="4686825" y="3396238"/>
            <a:ext cx="33369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The system follows a client-server architecture.</a:t>
            </a:r>
            <a:endParaRPr/>
          </a:p>
        </p:txBody>
      </p:sp>
      <p:sp>
        <p:nvSpPr>
          <p:cNvPr id="323" name="Google Shape;323;p4"/>
          <p:cNvSpPr/>
          <p:nvPr/>
        </p:nvSpPr>
        <p:spPr>
          <a:xfrm>
            <a:off x="8262163" y="212550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"/>
          <p:cNvSpPr txBox="1"/>
          <p:nvPr/>
        </p:nvSpPr>
        <p:spPr>
          <a:xfrm>
            <a:off x="4582725" y="122098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9:14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25" name="Google Shape;325;p4"/>
          <p:cNvSpPr/>
          <p:nvPr/>
        </p:nvSpPr>
        <p:spPr>
          <a:xfrm>
            <a:off x="8262163" y="367705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"/>
          <p:cNvSpPr txBox="1"/>
          <p:nvPr/>
        </p:nvSpPr>
        <p:spPr>
          <a:xfrm>
            <a:off x="4582725" y="3079325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1:17 PM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27" name="Google Shape;327;p4"/>
          <p:cNvSpPr txBox="1"/>
          <p:nvPr/>
        </p:nvSpPr>
        <p:spPr>
          <a:xfrm>
            <a:off x="3318000" y="158783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10:25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28" name="Google Shape;328;p4"/>
          <p:cNvSpPr/>
          <p:nvPr/>
        </p:nvSpPr>
        <p:spPr>
          <a:xfrm>
            <a:off x="835913" y="269710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p4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330" name="Google Shape;330;p4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4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338" name="Google Shape;338;p4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4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343" name="Google Shape;343;p4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344" name="Google Shape;344;p4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345" name="Google Shape;345;p4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7" name="Google Shape;347;p4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8" name="Google Shape;348;p4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349" name="Google Shape;349;p4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4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4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4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42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Timing</a:t>
            </a:r>
            <a:endParaRPr/>
          </a:p>
        </p:txBody>
      </p:sp>
      <p:cxnSp>
        <p:nvCxnSpPr>
          <p:cNvPr id="1643" name="Google Shape;1643;p42"/>
          <p:cNvCxnSpPr>
            <a:stCxn id="1644" idx="4"/>
          </p:cNvCxnSpPr>
          <p:nvPr/>
        </p:nvCxnSpPr>
        <p:spPr>
          <a:xfrm>
            <a:off x="4572000" y="1414475"/>
            <a:ext cx="0" cy="321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645" name="Google Shape;1645;p42"/>
          <p:cNvSpPr/>
          <p:nvPr/>
        </p:nvSpPr>
        <p:spPr>
          <a:xfrm flipH="1">
            <a:off x="1277884" y="1312950"/>
            <a:ext cx="3019516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42"/>
          <p:cNvSpPr txBox="1"/>
          <p:nvPr/>
        </p:nvSpPr>
        <p:spPr>
          <a:xfrm flipH="1">
            <a:off x="1863943" y="1358800"/>
            <a:ext cx="2178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Day 01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647" name="Google Shape;1647;p42"/>
          <p:cNvSpPr txBox="1"/>
          <p:nvPr/>
        </p:nvSpPr>
        <p:spPr>
          <a:xfrm flipH="1">
            <a:off x="816937" y="1810775"/>
            <a:ext cx="3225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Mars is actually a cold place</a:t>
            </a:r>
            <a:endParaRPr sz="16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48" name="Google Shape;1648;p42"/>
          <p:cNvSpPr/>
          <p:nvPr/>
        </p:nvSpPr>
        <p:spPr>
          <a:xfrm>
            <a:off x="4943437" y="1845700"/>
            <a:ext cx="3019516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42"/>
          <p:cNvSpPr txBox="1"/>
          <p:nvPr/>
        </p:nvSpPr>
        <p:spPr>
          <a:xfrm>
            <a:off x="5198294" y="1891550"/>
            <a:ext cx="2178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Day 02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650" name="Google Shape;1650;p42"/>
          <p:cNvSpPr txBox="1"/>
          <p:nvPr/>
        </p:nvSpPr>
        <p:spPr>
          <a:xfrm>
            <a:off x="5198300" y="2343525"/>
            <a:ext cx="3225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Mercury is the smallest planet</a:t>
            </a:r>
            <a:endParaRPr sz="16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51" name="Google Shape;1651;p42"/>
          <p:cNvSpPr/>
          <p:nvPr/>
        </p:nvSpPr>
        <p:spPr>
          <a:xfrm flipH="1">
            <a:off x="1277884" y="2417750"/>
            <a:ext cx="3019516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2" name="Google Shape;1652;p42"/>
          <p:cNvSpPr txBox="1"/>
          <p:nvPr/>
        </p:nvSpPr>
        <p:spPr>
          <a:xfrm flipH="1">
            <a:off x="1863943" y="2463600"/>
            <a:ext cx="2178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Day 03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653" name="Google Shape;1653;p42"/>
          <p:cNvSpPr txBox="1"/>
          <p:nvPr/>
        </p:nvSpPr>
        <p:spPr>
          <a:xfrm flipH="1">
            <a:off x="816937" y="2915575"/>
            <a:ext cx="3225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Neptune is far away from us</a:t>
            </a:r>
            <a:endParaRPr sz="16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54" name="Google Shape;1654;p42"/>
          <p:cNvSpPr/>
          <p:nvPr/>
        </p:nvSpPr>
        <p:spPr>
          <a:xfrm>
            <a:off x="4943437" y="2950500"/>
            <a:ext cx="3019516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42"/>
          <p:cNvSpPr txBox="1"/>
          <p:nvPr/>
        </p:nvSpPr>
        <p:spPr>
          <a:xfrm>
            <a:off x="5198294" y="2996350"/>
            <a:ext cx="2178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Day 04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656" name="Google Shape;1656;p42"/>
          <p:cNvSpPr txBox="1"/>
          <p:nvPr/>
        </p:nvSpPr>
        <p:spPr>
          <a:xfrm>
            <a:off x="5198300" y="3448325"/>
            <a:ext cx="3225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Jupiter is the biggest planet</a:t>
            </a:r>
            <a:endParaRPr sz="16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57" name="Google Shape;1657;p42"/>
          <p:cNvSpPr/>
          <p:nvPr/>
        </p:nvSpPr>
        <p:spPr>
          <a:xfrm flipH="1">
            <a:off x="1277884" y="3522550"/>
            <a:ext cx="3019516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p42"/>
          <p:cNvSpPr txBox="1"/>
          <p:nvPr/>
        </p:nvSpPr>
        <p:spPr>
          <a:xfrm flipH="1">
            <a:off x="1863943" y="3568400"/>
            <a:ext cx="2178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Day 05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659" name="Google Shape;1659;p42"/>
          <p:cNvSpPr txBox="1"/>
          <p:nvPr/>
        </p:nvSpPr>
        <p:spPr>
          <a:xfrm flipH="1">
            <a:off x="816937" y="4020375"/>
            <a:ext cx="3225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Earth is our beautiful planet</a:t>
            </a:r>
            <a:endParaRPr sz="16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660" name="Google Shape;1660;p42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1661" name="Google Shape;1661;p42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1662" name="Google Shape;1662;p42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42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4" name="Google Shape;1664;p42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65" name="Google Shape;1665;p42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1666" name="Google Shape;1666;p42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42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42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42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44" name="Google Shape;1644;p42"/>
          <p:cNvSpPr/>
          <p:nvPr/>
        </p:nvSpPr>
        <p:spPr>
          <a:xfrm>
            <a:off x="4495200" y="1260875"/>
            <a:ext cx="153600" cy="15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0" name="Google Shape;1670;p42"/>
          <p:cNvSpPr/>
          <p:nvPr/>
        </p:nvSpPr>
        <p:spPr>
          <a:xfrm>
            <a:off x="4495200" y="1809294"/>
            <a:ext cx="153600" cy="153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1" name="Google Shape;1671;p42"/>
          <p:cNvSpPr/>
          <p:nvPr/>
        </p:nvSpPr>
        <p:spPr>
          <a:xfrm>
            <a:off x="4495200" y="2357713"/>
            <a:ext cx="153600" cy="15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Google Shape;1672;p42"/>
          <p:cNvSpPr/>
          <p:nvPr/>
        </p:nvSpPr>
        <p:spPr>
          <a:xfrm>
            <a:off x="4495200" y="2906131"/>
            <a:ext cx="153600" cy="153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42"/>
          <p:cNvSpPr/>
          <p:nvPr/>
        </p:nvSpPr>
        <p:spPr>
          <a:xfrm>
            <a:off x="4495200" y="3454550"/>
            <a:ext cx="153600" cy="15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42"/>
          <p:cNvSpPr/>
          <p:nvPr/>
        </p:nvSpPr>
        <p:spPr>
          <a:xfrm>
            <a:off x="8132900" y="3156138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42"/>
          <p:cNvSpPr/>
          <p:nvPr/>
        </p:nvSpPr>
        <p:spPr>
          <a:xfrm>
            <a:off x="8132900" y="2051338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42"/>
          <p:cNvSpPr/>
          <p:nvPr/>
        </p:nvSpPr>
        <p:spPr>
          <a:xfrm>
            <a:off x="915675" y="3728188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42"/>
          <p:cNvSpPr/>
          <p:nvPr/>
        </p:nvSpPr>
        <p:spPr>
          <a:xfrm>
            <a:off x="915675" y="2626338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42"/>
          <p:cNvSpPr/>
          <p:nvPr/>
        </p:nvSpPr>
        <p:spPr>
          <a:xfrm>
            <a:off x="915675" y="1518588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42"/>
          <p:cNvSpPr txBox="1"/>
          <p:nvPr/>
        </p:nvSpPr>
        <p:spPr>
          <a:xfrm>
            <a:off x="1277875" y="106808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11:30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680" name="Google Shape;1680;p42"/>
          <p:cNvSpPr txBox="1"/>
          <p:nvPr/>
        </p:nvSpPr>
        <p:spPr>
          <a:xfrm>
            <a:off x="1277875" y="217288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12:00 PM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681" name="Google Shape;1681;p42"/>
          <p:cNvSpPr txBox="1"/>
          <p:nvPr/>
        </p:nvSpPr>
        <p:spPr>
          <a:xfrm>
            <a:off x="1277875" y="327768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12:30 PM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682" name="Google Shape;1682;p42"/>
          <p:cNvSpPr txBox="1"/>
          <p:nvPr/>
        </p:nvSpPr>
        <p:spPr>
          <a:xfrm>
            <a:off x="7185650" y="160083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11:45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683" name="Google Shape;1683;p42"/>
          <p:cNvSpPr txBox="1"/>
          <p:nvPr/>
        </p:nvSpPr>
        <p:spPr>
          <a:xfrm>
            <a:off x="7185650" y="269973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12:15 PM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43"/>
          <p:cNvSpPr/>
          <p:nvPr/>
        </p:nvSpPr>
        <p:spPr>
          <a:xfrm flipH="1">
            <a:off x="5597457" y="3218400"/>
            <a:ext cx="2766893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p43"/>
          <p:cNvSpPr/>
          <p:nvPr/>
        </p:nvSpPr>
        <p:spPr>
          <a:xfrm flipH="1">
            <a:off x="5597457" y="1800675"/>
            <a:ext cx="2766893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43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Predicted growth</a:t>
            </a:r>
            <a:endParaRPr/>
          </a:p>
        </p:txBody>
      </p:sp>
      <p:grpSp>
        <p:nvGrpSpPr>
          <p:cNvPr id="1691" name="Google Shape;1691;p43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1692" name="Google Shape;1692;p43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1693" name="Google Shape;1693;p43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43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95" name="Google Shape;1695;p43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96" name="Google Shape;1696;p43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1697" name="Google Shape;1697;p43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43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43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43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01" name="Google Shape;1701;p43"/>
          <p:cNvSpPr txBox="1"/>
          <p:nvPr/>
        </p:nvSpPr>
        <p:spPr>
          <a:xfrm>
            <a:off x="5573899" y="1729875"/>
            <a:ext cx="25191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$140,000</a:t>
            </a:r>
            <a:endParaRPr sz="3500" b="1" i="0" u="none" strike="noStrike" cap="none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702" name="Google Shape;1702;p43"/>
          <p:cNvSpPr txBox="1"/>
          <p:nvPr/>
        </p:nvSpPr>
        <p:spPr>
          <a:xfrm>
            <a:off x="5491099" y="2355025"/>
            <a:ext cx="26019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Expected income for 2020</a:t>
            </a:r>
            <a:endParaRPr sz="14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03" name="Google Shape;1703;p43"/>
          <p:cNvSpPr txBox="1"/>
          <p:nvPr/>
        </p:nvSpPr>
        <p:spPr>
          <a:xfrm>
            <a:off x="5573899" y="3147600"/>
            <a:ext cx="25191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100</a:t>
            </a:r>
            <a:endParaRPr sz="3500" b="1" i="0" u="none" strike="noStrike" cap="none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704" name="Google Shape;1704;p43"/>
          <p:cNvSpPr txBox="1"/>
          <p:nvPr/>
        </p:nvSpPr>
        <p:spPr>
          <a:xfrm>
            <a:off x="5491099" y="3772750"/>
            <a:ext cx="26019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New employees next year</a:t>
            </a:r>
            <a:endParaRPr sz="14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05" name="Google Shape;1705;p43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8912" y="1269700"/>
            <a:ext cx="4211481" cy="2604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p43"/>
          <p:cNvSpPr txBox="1"/>
          <p:nvPr/>
        </p:nvSpPr>
        <p:spPr>
          <a:xfrm>
            <a:off x="779650" y="3891950"/>
            <a:ext cx="44700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Follow the link in the graph to modify its data and then paste the new one here.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07" name="Google Shape;1707;p43"/>
          <p:cNvSpPr/>
          <p:nvPr/>
        </p:nvSpPr>
        <p:spPr>
          <a:xfrm>
            <a:off x="5329275" y="2000138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p43"/>
          <p:cNvSpPr txBox="1"/>
          <p:nvPr/>
        </p:nvSpPr>
        <p:spPr>
          <a:xfrm>
            <a:off x="7587050" y="1502913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11:45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709" name="Google Shape;1709;p43"/>
          <p:cNvSpPr txBox="1"/>
          <p:nvPr/>
        </p:nvSpPr>
        <p:spPr>
          <a:xfrm>
            <a:off x="7587050" y="2927700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11:45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710" name="Google Shape;1710;p43"/>
          <p:cNvSpPr/>
          <p:nvPr/>
        </p:nvSpPr>
        <p:spPr>
          <a:xfrm>
            <a:off x="5329275" y="3424038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44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Investment</a:t>
            </a:r>
            <a:endParaRPr/>
          </a:p>
        </p:txBody>
      </p:sp>
      <p:grpSp>
        <p:nvGrpSpPr>
          <p:cNvPr id="1716" name="Google Shape;1716;p44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1717" name="Google Shape;1717;p44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1718" name="Google Shape;1718;p44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44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20" name="Google Shape;1720;p44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1" name="Google Shape;1721;p44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1722" name="Google Shape;1722;p44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44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44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44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26" name="Google Shape;1726;p44"/>
          <p:cNvSpPr/>
          <p:nvPr/>
        </p:nvSpPr>
        <p:spPr>
          <a:xfrm>
            <a:off x="720012" y="1323300"/>
            <a:ext cx="3019516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p44"/>
          <p:cNvSpPr/>
          <p:nvPr/>
        </p:nvSpPr>
        <p:spPr>
          <a:xfrm>
            <a:off x="720012" y="2374413"/>
            <a:ext cx="3019516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44"/>
          <p:cNvSpPr/>
          <p:nvPr/>
        </p:nvSpPr>
        <p:spPr>
          <a:xfrm>
            <a:off x="720012" y="3425538"/>
            <a:ext cx="3019516" cy="572709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44"/>
          <p:cNvSpPr txBox="1"/>
          <p:nvPr/>
        </p:nvSpPr>
        <p:spPr>
          <a:xfrm>
            <a:off x="974869" y="1369150"/>
            <a:ext cx="2178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Mars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730" name="Google Shape;1730;p44"/>
          <p:cNvSpPr txBox="1"/>
          <p:nvPr/>
        </p:nvSpPr>
        <p:spPr>
          <a:xfrm>
            <a:off x="974875" y="1897325"/>
            <a:ext cx="3225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Despite being red, it’s cold</a:t>
            </a:r>
            <a:endParaRPr sz="16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31" name="Google Shape;1731;p44"/>
          <p:cNvSpPr txBox="1"/>
          <p:nvPr/>
        </p:nvSpPr>
        <p:spPr>
          <a:xfrm>
            <a:off x="974869" y="2409725"/>
            <a:ext cx="2178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Jupiter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732" name="Google Shape;1732;p44"/>
          <p:cNvSpPr txBox="1"/>
          <p:nvPr/>
        </p:nvSpPr>
        <p:spPr>
          <a:xfrm>
            <a:off x="974875" y="2937900"/>
            <a:ext cx="3225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Jupiter is the biggest planet</a:t>
            </a:r>
            <a:endParaRPr sz="16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33" name="Google Shape;1733;p44"/>
          <p:cNvSpPr txBox="1"/>
          <p:nvPr/>
        </p:nvSpPr>
        <p:spPr>
          <a:xfrm>
            <a:off x="974869" y="3450300"/>
            <a:ext cx="2178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Neptune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734" name="Google Shape;1734;p44"/>
          <p:cNvSpPr txBox="1"/>
          <p:nvPr/>
        </p:nvSpPr>
        <p:spPr>
          <a:xfrm>
            <a:off x="974875" y="3978475"/>
            <a:ext cx="3225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Neptune is far away from us</a:t>
            </a:r>
            <a:endParaRPr sz="1600" b="0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35" name="Google Shape;1735;p44"/>
          <p:cNvSpPr txBox="1"/>
          <p:nvPr/>
        </p:nvSpPr>
        <p:spPr>
          <a:xfrm>
            <a:off x="4555750" y="3811450"/>
            <a:ext cx="3868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Follow the link in the graph to modify its data and then paste the new one here.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36" name="Google Shape;1736;p44" title="Chart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8475" y="1246325"/>
            <a:ext cx="3802747" cy="256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45"/>
          <p:cNvGrpSpPr/>
          <p:nvPr/>
        </p:nvGrpSpPr>
        <p:grpSpPr>
          <a:xfrm>
            <a:off x="3867911" y="1940575"/>
            <a:ext cx="4386577" cy="486973"/>
            <a:chOff x="1077498" y="1205738"/>
            <a:chExt cx="4386577" cy="486973"/>
          </a:xfrm>
        </p:grpSpPr>
        <p:sp>
          <p:nvSpPr>
            <p:cNvPr id="1742" name="Google Shape;1742;p45"/>
            <p:cNvSpPr/>
            <p:nvPr/>
          </p:nvSpPr>
          <p:spPr>
            <a:xfrm>
              <a:off x="1077498" y="1205800"/>
              <a:ext cx="2344194" cy="486911"/>
            </a:xfrm>
            <a:custGeom>
              <a:avLst/>
              <a:gdLst/>
              <a:ahLst/>
              <a:cxnLst/>
              <a:rect l="l" t="t" r="r" b="b"/>
              <a:pathLst>
                <a:path w="66436" h="13225" extrusionOk="0">
                  <a:moveTo>
                    <a:pt x="210" y="0"/>
                  </a:moveTo>
                  <a:cubicBezTo>
                    <a:pt x="123" y="0"/>
                    <a:pt x="54" y="52"/>
                    <a:pt x="19" y="140"/>
                  </a:cubicBezTo>
                  <a:cubicBezTo>
                    <a:pt x="1" y="210"/>
                    <a:pt x="35" y="296"/>
                    <a:pt x="105" y="331"/>
                  </a:cubicBezTo>
                  <a:lnTo>
                    <a:pt x="4659" y="3245"/>
                  </a:lnTo>
                  <a:lnTo>
                    <a:pt x="4659" y="10782"/>
                  </a:lnTo>
                  <a:cubicBezTo>
                    <a:pt x="4659" y="12125"/>
                    <a:pt x="5758" y="13225"/>
                    <a:pt x="7102" y="13225"/>
                  </a:cubicBezTo>
                  <a:lnTo>
                    <a:pt x="63993" y="13225"/>
                  </a:lnTo>
                  <a:cubicBezTo>
                    <a:pt x="65337" y="13225"/>
                    <a:pt x="66436" y="12125"/>
                    <a:pt x="66436" y="10782"/>
                  </a:cubicBezTo>
                  <a:lnTo>
                    <a:pt x="66436" y="2443"/>
                  </a:lnTo>
                  <a:cubicBezTo>
                    <a:pt x="66436" y="1099"/>
                    <a:pt x="65337" y="0"/>
                    <a:pt x="63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5"/>
            <p:cNvSpPr/>
            <p:nvPr/>
          </p:nvSpPr>
          <p:spPr>
            <a:xfrm>
              <a:off x="3119875" y="1205738"/>
              <a:ext cx="2344200" cy="486900"/>
            </a:xfrm>
            <a:prstGeom prst="roundRect">
              <a:avLst>
                <a:gd name="adj" fmla="val 1690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4" name="Google Shape;1744;p45"/>
          <p:cNvSpPr txBox="1">
            <a:spLocks noGrp="1"/>
          </p:cNvSpPr>
          <p:nvPr>
            <p:ph type="ctrTitle"/>
          </p:nvPr>
        </p:nvSpPr>
        <p:spPr>
          <a:xfrm>
            <a:off x="4100400" y="1047150"/>
            <a:ext cx="43254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745" name="Google Shape;1745;p45"/>
          <p:cNvSpPr txBox="1">
            <a:spLocks noGrp="1"/>
          </p:cNvSpPr>
          <p:nvPr>
            <p:ph type="subTitle" idx="1"/>
          </p:nvPr>
        </p:nvSpPr>
        <p:spPr>
          <a:xfrm>
            <a:off x="4100400" y="1974038"/>
            <a:ext cx="4230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Do you have any questions?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46" name="Google Shape;1746;p45"/>
          <p:cNvSpPr txBox="1">
            <a:spLocks noGrp="1"/>
          </p:cNvSpPr>
          <p:nvPr>
            <p:ph type="subTitle" idx="2"/>
          </p:nvPr>
        </p:nvSpPr>
        <p:spPr>
          <a:xfrm>
            <a:off x="4100400" y="2410560"/>
            <a:ext cx="42303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youremail@freepik.com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+34 654 321 321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yourwebsite.com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7" name="Google Shape;1747;p45"/>
          <p:cNvSpPr txBox="1"/>
          <p:nvPr/>
        </p:nvSpPr>
        <p:spPr>
          <a:xfrm>
            <a:off x="4100400" y="4022538"/>
            <a:ext cx="3000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Please keep this slide for attribution</a:t>
            </a:r>
            <a:endParaRPr sz="1000" b="1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748" name="Google Shape;1748;p45"/>
          <p:cNvGrpSpPr/>
          <p:nvPr/>
        </p:nvGrpSpPr>
        <p:grpSpPr>
          <a:xfrm>
            <a:off x="4212495" y="3311335"/>
            <a:ext cx="323340" cy="323323"/>
            <a:chOff x="266768" y="1721375"/>
            <a:chExt cx="397907" cy="397887"/>
          </a:xfrm>
        </p:grpSpPr>
        <p:sp>
          <p:nvSpPr>
            <p:cNvPr id="1749" name="Google Shape;1749;p45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45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1" name="Google Shape;1751;p45"/>
          <p:cNvGrpSpPr/>
          <p:nvPr/>
        </p:nvGrpSpPr>
        <p:grpSpPr>
          <a:xfrm>
            <a:off x="5393636" y="3311335"/>
            <a:ext cx="323323" cy="323323"/>
            <a:chOff x="1379798" y="1723250"/>
            <a:chExt cx="397887" cy="397887"/>
          </a:xfrm>
        </p:grpSpPr>
        <p:sp>
          <p:nvSpPr>
            <p:cNvPr id="1752" name="Google Shape;1752;p45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45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45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45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6" name="Google Shape;1756;p45"/>
          <p:cNvGrpSpPr/>
          <p:nvPr/>
        </p:nvGrpSpPr>
        <p:grpSpPr>
          <a:xfrm>
            <a:off x="4803083" y="3311335"/>
            <a:ext cx="323306" cy="323323"/>
            <a:chOff x="864491" y="1723250"/>
            <a:chExt cx="397866" cy="397887"/>
          </a:xfrm>
        </p:grpSpPr>
        <p:sp>
          <p:nvSpPr>
            <p:cNvPr id="1757" name="Google Shape;1757;p45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45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45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0" name="Google Shape;1760;p45"/>
          <p:cNvGrpSpPr/>
          <p:nvPr/>
        </p:nvGrpSpPr>
        <p:grpSpPr>
          <a:xfrm>
            <a:off x="5984207" y="3310857"/>
            <a:ext cx="324575" cy="324575"/>
            <a:chOff x="1190625" y="238125"/>
            <a:chExt cx="5235075" cy="5235075"/>
          </a:xfrm>
        </p:grpSpPr>
        <p:sp>
          <p:nvSpPr>
            <p:cNvPr id="1761" name="Google Shape;1761;p45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45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3" name="Google Shape;1763;p45"/>
          <p:cNvGrpSpPr/>
          <p:nvPr/>
        </p:nvGrpSpPr>
        <p:grpSpPr>
          <a:xfrm>
            <a:off x="831438" y="1251949"/>
            <a:ext cx="2656075" cy="2969256"/>
            <a:chOff x="5777388" y="1251949"/>
            <a:chExt cx="2656075" cy="2969256"/>
          </a:xfrm>
        </p:grpSpPr>
        <p:sp>
          <p:nvSpPr>
            <p:cNvPr id="1764" name="Google Shape;1764;p45"/>
            <p:cNvSpPr/>
            <p:nvPr/>
          </p:nvSpPr>
          <p:spPr>
            <a:xfrm>
              <a:off x="5939224" y="3178369"/>
              <a:ext cx="2178935" cy="433747"/>
            </a:xfrm>
            <a:custGeom>
              <a:avLst/>
              <a:gdLst/>
              <a:ahLst/>
              <a:cxnLst/>
              <a:rect l="l" t="t" r="r" b="b"/>
              <a:pathLst>
                <a:path w="66436" h="13225" extrusionOk="0">
                  <a:moveTo>
                    <a:pt x="210" y="0"/>
                  </a:moveTo>
                  <a:cubicBezTo>
                    <a:pt x="123" y="0"/>
                    <a:pt x="54" y="52"/>
                    <a:pt x="19" y="140"/>
                  </a:cubicBezTo>
                  <a:cubicBezTo>
                    <a:pt x="1" y="210"/>
                    <a:pt x="35" y="296"/>
                    <a:pt x="105" y="331"/>
                  </a:cubicBezTo>
                  <a:lnTo>
                    <a:pt x="4659" y="3245"/>
                  </a:lnTo>
                  <a:lnTo>
                    <a:pt x="4659" y="10782"/>
                  </a:lnTo>
                  <a:cubicBezTo>
                    <a:pt x="4659" y="12125"/>
                    <a:pt x="5758" y="13225"/>
                    <a:pt x="7102" y="13225"/>
                  </a:cubicBezTo>
                  <a:lnTo>
                    <a:pt x="63993" y="13225"/>
                  </a:lnTo>
                  <a:cubicBezTo>
                    <a:pt x="65337" y="13225"/>
                    <a:pt x="66436" y="12125"/>
                    <a:pt x="66436" y="10782"/>
                  </a:cubicBezTo>
                  <a:lnTo>
                    <a:pt x="66436" y="2443"/>
                  </a:lnTo>
                  <a:cubicBezTo>
                    <a:pt x="66436" y="1099"/>
                    <a:pt x="65337" y="0"/>
                    <a:pt x="63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5"/>
            <p:cNvSpPr/>
            <p:nvPr/>
          </p:nvSpPr>
          <p:spPr>
            <a:xfrm flipH="1">
              <a:off x="6092665" y="3787458"/>
              <a:ext cx="2178935" cy="433747"/>
            </a:xfrm>
            <a:custGeom>
              <a:avLst/>
              <a:gdLst/>
              <a:ahLst/>
              <a:cxnLst/>
              <a:rect l="l" t="t" r="r" b="b"/>
              <a:pathLst>
                <a:path w="66436" h="13225" extrusionOk="0">
                  <a:moveTo>
                    <a:pt x="210" y="0"/>
                  </a:moveTo>
                  <a:cubicBezTo>
                    <a:pt x="123" y="0"/>
                    <a:pt x="54" y="52"/>
                    <a:pt x="19" y="140"/>
                  </a:cubicBezTo>
                  <a:cubicBezTo>
                    <a:pt x="1" y="210"/>
                    <a:pt x="35" y="296"/>
                    <a:pt x="105" y="331"/>
                  </a:cubicBezTo>
                  <a:lnTo>
                    <a:pt x="4659" y="3245"/>
                  </a:lnTo>
                  <a:lnTo>
                    <a:pt x="4659" y="10782"/>
                  </a:lnTo>
                  <a:cubicBezTo>
                    <a:pt x="4659" y="12125"/>
                    <a:pt x="5758" y="13225"/>
                    <a:pt x="7102" y="13225"/>
                  </a:cubicBezTo>
                  <a:lnTo>
                    <a:pt x="63993" y="13225"/>
                  </a:lnTo>
                  <a:cubicBezTo>
                    <a:pt x="65337" y="13225"/>
                    <a:pt x="66436" y="12125"/>
                    <a:pt x="66436" y="10782"/>
                  </a:cubicBezTo>
                  <a:lnTo>
                    <a:pt x="66436" y="2443"/>
                  </a:lnTo>
                  <a:cubicBezTo>
                    <a:pt x="66436" y="1099"/>
                    <a:pt x="65337" y="0"/>
                    <a:pt x="63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5"/>
            <p:cNvSpPr/>
            <p:nvPr/>
          </p:nvSpPr>
          <p:spPr>
            <a:xfrm>
              <a:off x="5939213" y="2215159"/>
              <a:ext cx="2179000" cy="787867"/>
            </a:xfrm>
            <a:custGeom>
              <a:avLst/>
              <a:gdLst/>
              <a:ahLst/>
              <a:cxnLst/>
              <a:rect l="l" t="t" r="r" b="b"/>
              <a:pathLst>
                <a:path w="66438" h="24024" extrusionOk="0">
                  <a:moveTo>
                    <a:pt x="212" y="0"/>
                  </a:moveTo>
                  <a:cubicBezTo>
                    <a:pt x="124" y="0"/>
                    <a:pt x="54" y="52"/>
                    <a:pt x="19" y="140"/>
                  </a:cubicBezTo>
                  <a:cubicBezTo>
                    <a:pt x="1" y="210"/>
                    <a:pt x="37" y="296"/>
                    <a:pt x="107" y="331"/>
                  </a:cubicBezTo>
                  <a:lnTo>
                    <a:pt x="4660" y="3245"/>
                  </a:lnTo>
                  <a:lnTo>
                    <a:pt x="4660" y="21581"/>
                  </a:lnTo>
                  <a:cubicBezTo>
                    <a:pt x="4660" y="22925"/>
                    <a:pt x="5760" y="24023"/>
                    <a:pt x="7102" y="24023"/>
                  </a:cubicBezTo>
                  <a:lnTo>
                    <a:pt x="63995" y="24023"/>
                  </a:lnTo>
                  <a:cubicBezTo>
                    <a:pt x="65338" y="24023"/>
                    <a:pt x="66437" y="22925"/>
                    <a:pt x="66437" y="21581"/>
                  </a:cubicBezTo>
                  <a:lnTo>
                    <a:pt x="66437" y="2443"/>
                  </a:lnTo>
                  <a:cubicBezTo>
                    <a:pt x="66437" y="1099"/>
                    <a:pt x="65338" y="0"/>
                    <a:pt x="639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45"/>
            <p:cNvSpPr/>
            <p:nvPr/>
          </p:nvSpPr>
          <p:spPr>
            <a:xfrm flipH="1">
              <a:off x="6092638" y="1251949"/>
              <a:ext cx="2179000" cy="787867"/>
            </a:xfrm>
            <a:custGeom>
              <a:avLst/>
              <a:gdLst/>
              <a:ahLst/>
              <a:cxnLst/>
              <a:rect l="l" t="t" r="r" b="b"/>
              <a:pathLst>
                <a:path w="66438" h="24024" extrusionOk="0">
                  <a:moveTo>
                    <a:pt x="212" y="0"/>
                  </a:moveTo>
                  <a:cubicBezTo>
                    <a:pt x="124" y="0"/>
                    <a:pt x="54" y="52"/>
                    <a:pt x="19" y="140"/>
                  </a:cubicBezTo>
                  <a:cubicBezTo>
                    <a:pt x="1" y="210"/>
                    <a:pt x="37" y="296"/>
                    <a:pt x="107" y="331"/>
                  </a:cubicBezTo>
                  <a:lnTo>
                    <a:pt x="4660" y="3245"/>
                  </a:lnTo>
                  <a:lnTo>
                    <a:pt x="4660" y="21581"/>
                  </a:lnTo>
                  <a:cubicBezTo>
                    <a:pt x="4660" y="22925"/>
                    <a:pt x="5760" y="24023"/>
                    <a:pt x="7102" y="24023"/>
                  </a:cubicBezTo>
                  <a:lnTo>
                    <a:pt x="63995" y="24023"/>
                  </a:lnTo>
                  <a:cubicBezTo>
                    <a:pt x="65338" y="24023"/>
                    <a:pt x="66437" y="22925"/>
                    <a:pt x="66437" y="21581"/>
                  </a:cubicBezTo>
                  <a:lnTo>
                    <a:pt x="66437" y="2443"/>
                  </a:lnTo>
                  <a:cubicBezTo>
                    <a:pt x="66437" y="1099"/>
                    <a:pt x="65338" y="0"/>
                    <a:pt x="639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45"/>
            <p:cNvSpPr/>
            <p:nvPr/>
          </p:nvSpPr>
          <p:spPr>
            <a:xfrm>
              <a:off x="8271638" y="1565188"/>
              <a:ext cx="161825" cy="161400"/>
            </a:xfrm>
            <a:custGeom>
              <a:avLst/>
              <a:gdLst/>
              <a:ahLst/>
              <a:cxnLst/>
              <a:rect l="l" t="t" r="r" b="b"/>
              <a:pathLst>
                <a:path w="6473" h="6456" extrusionOk="0">
                  <a:moveTo>
                    <a:pt x="4493" y="2120"/>
                  </a:moveTo>
                  <a:cubicBezTo>
                    <a:pt x="4611" y="2120"/>
                    <a:pt x="4729" y="2163"/>
                    <a:pt x="4816" y="2250"/>
                  </a:cubicBezTo>
                  <a:cubicBezTo>
                    <a:pt x="5007" y="2443"/>
                    <a:pt x="5007" y="2722"/>
                    <a:pt x="4816" y="2913"/>
                  </a:cubicBezTo>
                  <a:lnTo>
                    <a:pt x="3106" y="4623"/>
                  </a:lnTo>
                  <a:cubicBezTo>
                    <a:pt x="3010" y="4719"/>
                    <a:pt x="2892" y="4768"/>
                    <a:pt x="2774" y="4768"/>
                  </a:cubicBezTo>
                  <a:cubicBezTo>
                    <a:pt x="2656" y="4768"/>
                    <a:pt x="2539" y="4719"/>
                    <a:pt x="2443" y="4623"/>
                  </a:cubicBezTo>
                  <a:lnTo>
                    <a:pt x="1518" y="3716"/>
                  </a:lnTo>
                  <a:cubicBezTo>
                    <a:pt x="1343" y="3525"/>
                    <a:pt x="1343" y="3246"/>
                    <a:pt x="1518" y="3053"/>
                  </a:cubicBezTo>
                  <a:cubicBezTo>
                    <a:pt x="1614" y="2966"/>
                    <a:pt x="1736" y="2922"/>
                    <a:pt x="1856" y="2922"/>
                  </a:cubicBezTo>
                  <a:cubicBezTo>
                    <a:pt x="1976" y="2922"/>
                    <a:pt x="2094" y="2966"/>
                    <a:pt x="2181" y="3053"/>
                  </a:cubicBezTo>
                  <a:lnTo>
                    <a:pt x="2774" y="3646"/>
                  </a:lnTo>
                  <a:lnTo>
                    <a:pt x="4170" y="2250"/>
                  </a:lnTo>
                  <a:cubicBezTo>
                    <a:pt x="4257" y="2163"/>
                    <a:pt x="4375" y="2120"/>
                    <a:pt x="4493" y="2120"/>
                  </a:cubicBezTo>
                  <a:close/>
                  <a:moveTo>
                    <a:pt x="3228" y="1"/>
                  </a:moveTo>
                  <a:cubicBezTo>
                    <a:pt x="1448" y="1"/>
                    <a:pt x="1" y="1448"/>
                    <a:pt x="1" y="3227"/>
                  </a:cubicBezTo>
                  <a:cubicBezTo>
                    <a:pt x="1" y="5007"/>
                    <a:pt x="1448" y="6456"/>
                    <a:pt x="3228" y="6456"/>
                  </a:cubicBezTo>
                  <a:cubicBezTo>
                    <a:pt x="5025" y="6456"/>
                    <a:pt x="6473" y="5007"/>
                    <a:pt x="6473" y="3227"/>
                  </a:cubicBezTo>
                  <a:cubicBezTo>
                    <a:pt x="6473" y="1448"/>
                    <a:pt x="5025" y="1"/>
                    <a:pt x="3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45"/>
            <p:cNvSpPr/>
            <p:nvPr/>
          </p:nvSpPr>
          <p:spPr>
            <a:xfrm>
              <a:off x="5777388" y="2528375"/>
              <a:ext cx="161825" cy="161400"/>
            </a:xfrm>
            <a:custGeom>
              <a:avLst/>
              <a:gdLst/>
              <a:ahLst/>
              <a:cxnLst/>
              <a:rect l="l" t="t" r="r" b="b"/>
              <a:pathLst>
                <a:path w="6473" h="6456" extrusionOk="0">
                  <a:moveTo>
                    <a:pt x="4493" y="2120"/>
                  </a:moveTo>
                  <a:cubicBezTo>
                    <a:pt x="4611" y="2120"/>
                    <a:pt x="4729" y="2163"/>
                    <a:pt x="4816" y="2250"/>
                  </a:cubicBezTo>
                  <a:cubicBezTo>
                    <a:pt x="5007" y="2443"/>
                    <a:pt x="5007" y="2722"/>
                    <a:pt x="4816" y="2913"/>
                  </a:cubicBezTo>
                  <a:lnTo>
                    <a:pt x="3106" y="4623"/>
                  </a:lnTo>
                  <a:cubicBezTo>
                    <a:pt x="3010" y="4719"/>
                    <a:pt x="2892" y="4768"/>
                    <a:pt x="2774" y="4768"/>
                  </a:cubicBezTo>
                  <a:cubicBezTo>
                    <a:pt x="2656" y="4768"/>
                    <a:pt x="2539" y="4719"/>
                    <a:pt x="2443" y="4623"/>
                  </a:cubicBezTo>
                  <a:lnTo>
                    <a:pt x="1518" y="3716"/>
                  </a:lnTo>
                  <a:cubicBezTo>
                    <a:pt x="1343" y="3525"/>
                    <a:pt x="1343" y="3246"/>
                    <a:pt x="1518" y="3053"/>
                  </a:cubicBezTo>
                  <a:cubicBezTo>
                    <a:pt x="1614" y="2966"/>
                    <a:pt x="1736" y="2922"/>
                    <a:pt x="1856" y="2922"/>
                  </a:cubicBezTo>
                  <a:cubicBezTo>
                    <a:pt x="1976" y="2922"/>
                    <a:pt x="2094" y="2966"/>
                    <a:pt x="2181" y="3053"/>
                  </a:cubicBezTo>
                  <a:lnTo>
                    <a:pt x="2774" y="3646"/>
                  </a:lnTo>
                  <a:lnTo>
                    <a:pt x="4170" y="2250"/>
                  </a:lnTo>
                  <a:cubicBezTo>
                    <a:pt x="4257" y="2163"/>
                    <a:pt x="4375" y="2120"/>
                    <a:pt x="4493" y="2120"/>
                  </a:cubicBezTo>
                  <a:close/>
                  <a:moveTo>
                    <a:pt x="3228" y="1"/>
                  </a:moveTo>
                  <a:cubicBezTo>
                    <a:pt x="1448" y="1"/>
                    <a:pt x="1" y="1448"/>
                    <a:pt x="1" y="3227"/>
                  </a:cubicBezTo>
                  <a:cubicBezTo>
                    <a:pt x="1" y="5007"/>
                    <a:pt x="1448" y="6456"/>
                    <a:pt x="3228" y="6456"/>
                  </a:cubicBezTo>
                  <a:cubicBezTo>
                    <a:pt x="5025" y="6456"/>
                    <a:pt x="6473" y="5007"/>
                    <a:pt x="6473" y="3227"/>
                  </a:cubicBezTo>
                  <a:cubicBezTo>
                    <a:pt x="6473" y="1448"/>
                    <a:pt x="5025" y="1"/>
                    <a:pt x="3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45"/>
            <p:cNvSpPr/>
            <p:nvPr/>
          </p:nvSpPr>
          <p:spPr>
            <a:xfrm>
              <a:off x="5777388" y="3314550"/>
              <a:ext cx="161825" cy="161400"/>
            </a:xfrm>
            <a:custGeom>
              <a:avLst/>
              <a:gdLst/>
              <a:ahLst/>
              <a:cxnLst/>
              <a:rect l="l" t="t" r="r" b="b"/>
              <a:pathLst>
                <a:path w="6473" h="6456" extrusionOk="0">
                  <a:moveTo>
                    <a:pt x="4493" y="2120"/>
                  </a:moveTo>
                  <a:cubicBezTo>
                    <a:pt x="4611" y="2120"/>
                    <a:pt x="4729" y="2163"/>
                    <a:pt x="4816" y="2250"/>
                  </a:cubicBezTo>
                  <a:cubicBezTo>
                    <a:pt x="5007" y="2443"/>
                    <a:pt x="5007" y="2722"/>
                    <a:pt x="4816" y="2913"/>
                  </a:cubicBezTo>
                  <a:lnTo>
                    <a:pt x="3106" y="4623"/>
                  </a:lnTo>
                  <a:cubicBezTo>
                    <a:pt x="3010" y="4719"/>
                    <a:pt x="2892" y="4768"/>
                    <a:pt x="2774" y="4768"/>
                  </a:cubicBezTo>
                  <a:cubicBezTo>
                    <a:pt x="2656" y="4768"/>
                    <a:pt x="2539" y="4719"/>
                    <a:pt x="2443" y="4623"/>
                  </a:cubicBezTo>
                  <a:lnTo>
                    <a:pt x="1518" y="3716"/>
                  </a:lnTo>
                  <a:cubicBezTo>
                    <a:pt x="1343" y="3525"/>
                    <a:pt x="1343" y="3246"/>
                    <a:pt x="1518" y="3053"/>
                  </a:cubicBezTo>
                  <a:cubicBezTo>
                    <a:pt x="1614" y="2966"/>
                    <a:pt x="1736" y="2922"/>
                    <a:pt x="1856" y="2922"/>
                  </a:cubicBezTo>
                  <a:cubicBezTo>
                    <a:pt x="1976" y="2922"/>
                    <a:pt x="2094" y="2966"/>
                    <a:pt x="2181" y="3053"/>
                  </a:cubicBezTo>
                  <a:lnTo>
                    <a:pt x="2774" y="3646"/>
                  </a:lnTo>
                  <a:lnTo>
                    <a:pt x="4170" y="2250"/>
                  </a:lnTo>
                  <a:cubicBezTo>
                    <a:pt x="4257" y="2163"/>
                    <a:pt x="4375" y="2120"/>
                    <a:pt x="4493" y="2120"/>
                  </a:cubicBezTo>
                  <a:close/>
                  <a:moveTo>
                    <a:pt x="3228" y="1"/>
                  </a:moveTo>
                  <a:cubicBezTo>
                    <a:pt x="1448" y="1"/>
                    <a:pt x="1" y="1448"/>
                    <a:pt x="1" y="3227"/>
                  </a:cubicBezTo>
                  <a:cubicBezTo>
                    <a:pt x="1" y="5007"/>
                    <a:pt x="1448" y="6456"/>
                    <a:pt x="3228" y="6456"/>
                  </a:cubicBezTo>
                  <a:cubicBezTo>
                    <a:pt x="5025" y="6456"/>
                    <a:pt x="6473" y="5007"/>
                    <a:pt x="6473" y="3227"/>
                  </a:cubicBezTo>
                  <a:cubicBezTo>
                    <a:pt x="6473" y="1448"/>
                    <a:pt x="5025" y="1"/>
                    <a:pt x="3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45"/>
            <p:cNvSpPr/>
            <p:nvPr/>
          </p:nvSpPr>
          <p:spPr>
            <a:xfrm>
              <a:off x="8271638" y="3923613"/>
              <a:ext cx="161825" cy="161400"/>
            </a:xfrm>
            <a:custGeom>
              <a:avLst/>
              <a:gdLst/>
              <a:ahLst/>
              <a:cxnLst/>
              <a:rect l="l" t="t" r="r" b="b"/>
              <a:pathLst>
                <a:path w="6473" h="6456" extrusionOk="0">
                  <a:moveTo>
                    <a:pt x="4493" y="2120"/>
                  </a:moveTo>
                  <a:cubicBezTo>
                    <a:pt x="4611" y="2120"/>
                    <a:pt x="4729" y="2163"/>
                    <a:pt x="4816" y="2250"/>
                  </a:cubicBezTo>
                  <a:cubicBezTo>
                    <a:pt x="5007" y="2443"/>
                    <a:pt x="5007" y="2722"/>
                    <a:pt x="4816" y="2913"/>
                  </a:cubicBezTo>
                  <a:lnTo>
                    <a:pt x="3106" y="4623"/>
                  </a:lnTo>
                  <a:cubicBezTo>
                    <a:pt x="3010" y="4719"/>
                    <a:pt x="2892" y="4768"/>
                    <a:pt x="2774" y="4768"/>
                  </a:cubicBezTo>
                  <a:cubicBezTo>
                    <a:pt x="2656" y="4768"/>
                    <a:pt x="2539" y="4719"/>
                    <a:pt x="2443" y="4623"/>
                  </a:cubicBezTo>
                  <a:lnTo>
                    <a:pt x="1518" y="3716"/>
                  </a:lnTo>
                  <a:cubicBezTo>
                    <a:pt x="1343" y="3525"/>
                    <a:pt x="1343" y="3246"/>
                    <a:pt x="1518" y="3053"/>
                  </a:cubicBezTo>
                  <a:cubicBezTo>
                    <a:pt x="1614" y="2966"/>
                    <a:pt x="1736" y="2922"/>
                    <a:pt x="1856" y="2922"/>
                  </a:cubicBezTo>
                  <a:cubicBezTo>
                    <a:pt x="1976" y="2922"/>
                    <a:pt x="2094" y="2966"/>
                    <a:pt x="2181" y="3053"/>
                  </a:cubicBezTo>
                  <a:lnTo>
                    <a:pt x="2774" y="3646"/>
                  </a:lnTo>
                  <a:lnTo>
                    <a:pt x="4170" y="2250"/>
                  </a:lnTo>
                  <a:cubicBezTo>
                    <a:pt x="4257" y="2163"/>
                    <a:pt x="4375" y="2120"/>
                    <a:pt x="4493" y="2120"/>
                  </a:cubicBezTo>
                  <a:close/>
                  <a:moveTo>
                    <a:pt x="3228" y="1"/>
                  </a:moveTo>
                  <a:cubicBezTo>
                    <a:pt x="1448" y="1"/>
                    <a:pt x="1" y="1448"/>
                    <a:pt x="1" y="3227"/>
                  </a:cubicBezTo>
                  <a:cubicBezTo>
                    <a:pt x="1" y="5007"/>
                    <a:pt x="1448" y="6456"/>
                    <a:pt x="3228" y="6456"/>
                  </a:cubicBezTo>
                  <a:cubicBezTo>
                    <a:pt x="5025" y="6456"/>
                    <a:pt x="6473" y="5007"/>
                    <a:pt x="6473" y="3227"/>
                  </a:cubicBezTo>
                  <a:cubicBezTo>
                    <a:pt x="6473" y="1448"/>
                    <a:pt x="5025" y="1"/>
                    <a:pt x="3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2" name="Google Shape;1772;p45"/>
          <p:cNvPicPr preferRelativeResize="0"/>
          <p:nvPr/>
        </p:nvPicPr>
        <p:blipFill rotWithShape="1">
          <a:blip r:embed="rId3">
            <a:alphaModFix/>
          </a:blip>
          <a:srcRect l="14113" r="25414"/>
          <a:stretch/>
        </p:blipFill>
        <p:spPr>
          <a:xfrm>
            <a:off x="1185749" y="476225"/>
            <a:ext cx="433800" cy="4338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773" name="Google Shape;1773;p45"/>
          <p:cNvGrpSpPr/>
          <p:nvPr/>
        </p:nvGrpSpPr>
        <p:grpSpPr>
          <a:xfrm>
            <a:off x="7526973" y="530839"/>
            <a:ext cx="332201" cy="324420"/>
            <a:chOff x="3380213" y="4209475"/>
            <a:chExt cx="403450" cy="394000"/>
          </a:xfrm>
        </p:grpSpPr>
        <p:sp>
          <p:nvSpPr>
            <p:cNvPr id="1774" name="Google Shape;1774;p45"/>
            <p:cNvSpPr/>
            <p:nvPr/>
          </p:nvSpPr>
          <p:spPr>
            <a:xfrm>
              <a:off x="3380213" y="4266625"/>
              <a:ext cx="338900" cy="336850"/>
            </a:xfrm>
            <a:custGeom>
              <a:avLst/>
              <a:gdLst/>
              <a:ahLst/>
              <a:cxnLst/>
              <a:rect l="l" t="t" r="r" b="b"/>
              <a:pathLst>
                <a:path w="13556" h="13474" extrusionOk="0">
                  <a:moveTo>
                    <a:pt x="3399" y="0"/>
                  </a:moveTo>
                  <a:cubicBezTo>
                    <a:pt x="3221" y="0"/>
                    <a:pt x="3041" y="51"/>
                    <a:pt x="2878" y="157"/>
                  </a:cubicBezTo>
                  <a:lnTo>
                    <a:pt x="1431" y="1134"/>
                  </a:lnTo>
                  <a:cubicBezTo>
                    <a:pt x="0" y="2093"/>
                    <a:pt x="245" y="4082"/>
                    <a:pt x="889" y="5687"/>
                  </a:cubicBezTo>
                  <a:cubicBezTo>
                    <a:pt x="2024" y="8479"/>
                    <a:pt x="4850" y="11497"/>
                    <a:pt x="7589" y="12805"/>
                  </a:cubicBezTo>
                  <a:cubicBezTo>
                    <a:pt x="8384" y="13190"/>
                    <a:pt x="9290" y="13473"/>
                    <a:pt x="10124" y="13473"/>
                  </a:cubicBezTo>
                  <a:cubicBezTo>
                    <a:pt x="10919" y="13473"/>
                    <a:pt x="11649" y="13216"/>
                    <a:pt x="12160" y="12544"/>
                  </a:cubicBezTo>
                  <a:lnTo>
                    <a:pt x="13225" y="11149"/>
                  </a:lnTo>
                  <a:cubicBezTo>
                    <a:pt x="13555" y="10730"/>
                    <a:pt x="13451" y="10137"/>
                    <a:pt x="13015" y="9823"/>
                  </a:cubicBezTo>
                  <a:lnTo>
                    <a:pt x="10276" y="7973"/>
                  </a:lnTo>
                  <a:cubicBezTo>
                    <a:pt x="10119" y="7871"/>
                    <a:pt x="9941" y="7822"/>
                    <a:pt x="9765" y="7822"/>
                  </a:cubicBezTo>
                  <a:cubicBezTo>
                    <a:pt x="9490" y="7822"/>
                    <a:pt x="9218" y="7942"/>
                    <a:pt x="9038" y="8165"/>
                  </a:cubicBezTo>
                  <a:lnTo>
                    <a:pt x="8356" y="9055"/>
                  </a:lnTo>
                  <a:cubicBezTo>
                    <a:pt x="8208" y="9249"/>
                    <a:pt x="7977" y="9353"/>
                    <a:pt x="7742" y="9353"/>
                  </a:cubicBezTo>
                  <a:cubicBezTo>
                    <a:pt x="7619" y="9353"/>
                    <a:pt x="7494" y="9325"/>
                    <a:pt x="7379" y="9264"/>
                  </a:cubicBezTo>
                  <a:cubicBezTo>
                    <a:pt x="6193" y="8618"/>
                    <a:pt x="4990" y="7345"/>
                    <a:pt x="4414" y="6106"/>
                  </a:cubicBezTo>
                  <a:cubicBezTo>
                    <a:pt x="4257" y="5757"/>
                    <a:pt x="4379" y="5356"/>
                    <a:pt x="4693" y="5147"/>
                  </a:cubicBezTo>
                  <a:lnTo>
                    <a:pt x="5600" y="4519"/>
                  </a:lnTo>
                  <a:cubicBezTo>
                    <a:pt x="6002" y="4257"/>
                    <a:pt x="6123" y="3716"/>
                    <a:pt x="5879" y="3298"/>
                  </a:cubicBezTo>
                  <a:lnTo>
                    <a:pt x="4204" y="453"/>
                  </a:lnTo>
                  <a:cubicBezTo>
                    <a:pt x="4025" y="162"/>
                    <a:pt x="3717" y="0"/>
                    <a:pt x="3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45"/>
            <p:cNvSpPr/>
            <p:nvPr/>
          </p:nvSpPr>
          <p:spPr>
            <a:xfrm>
              <a:off x="3537238" y="4209475"/>
              <a:ext cx="246425" cy="230850"/>
            </a:xfrm>
            <a:custGeom>
              <a:avLst/>
              <a:gdLst/>
              <a:ahLst/>
              <a:cxnLst/>
              <a:rect l="l" t="t" r="r" b="b"/>
              <a:pathLst>
                <a:path w="9857" h="9234" extrusionOk="0">
                  <a:moveTo>
                    <a:pt x="7048" y="2339"/>
                  </a:moveTo>
                  <a:cubicBezTo>
                    <a:pt x="7309" y="2339"/>
                    <a:pt x="7519" y="2548"/>
                    <a:pt x="7519" y="2809"/>
                  </a:cubicBezTo>
                  <a:cubicBezTo>
                    <a:pt x="7519" y="3053"/>
                    <a:pt x="7309" y="3263"/>
                    <a:pt x="7048" y="3263"/>
                  </a:cubicBezTo>
                  <a:lnTo>
                    <a:pt x="2896" y="3263"/>
                  </a:lnTo>
                  <a:cubicBezTo>
                    <a:pt x="2634" y="3263"/>
                    <a:pt x="2424" y="3053"/>
                    <a:pt x="2424" y="2809"/>
                  </a:cubicBezTo>
                  <a:cubicBezTo>
                    <a:pt x="2424" y="2548"/>
                    <a:pt x="2634" y="2339"/>
                    <a:pt x="2896" y="2339"/>
                  </a:cubicBezTo>
                  <a:close/>
                  <a:moveTo>
                    <a:pt x="5669" y="4188"/>
                  </a:moveTo>
                  <a:cubicBezTo>
                    <a:pt x="5914" y="4188"/>
                    <a:pt x="6123" y="4397"/>
                    <a:pt x="6123" y="4642"/>
                  </a:cubicBezTo>
                  <a:cubicBezTo>
                    <a:pt x="6123" y="4903"/>
                    <a:pt x="5914" y="5112"/>
                    <a:pt x="5669" y="5112"/>
                  </a:cubicBezTo>
                  <a:lnTo>
                    <a:pt x="2896" y="5112"/>
                  </a:lnTo>
                  <a:cubicBezTo>
                    <a:pt x="2634" y="5112"/>
                    <a:pt x="2424" y="4903"/>
                    <a:pt x="2424" y="4642"/>
                  </a:cubicBezTo>
                  <a:cubicBezTo>
                    <a:pt x="2424" y="4397"/>
                    <a:pt x="2634" y="4188"/>
                    <a:pt x="2896" y="4188"/>
                  </a:cubicBezTo>
                  <a:close/>
                  <a:moveTo>
                    <a:pt x="3699" y="1"/>
                  </a:moveTo>
                  <a:cubicBezTo>
                    <a:pt x="1657" y="1"/>
                    <a:pt x="0" y="1658"/>
                    <a:pt x="0" y="3700"/>
                  </a:cubicBezTo>
                  <a:cubicBezTo>
                    <a:pt x="0" y="5723"/>
                    <a:pt x="1640" y="7380"/>
                    <a:pt x="3664" y="7380"/>
                  </a:cubicBezTo>
                  <a:lnTo>
                    <a:pt x="3664" y="8776"/>
                  </a:lnTo>
                  <a:cubicBezTo>
                    <a:pt x="3664" y="9055"/>
                    <a:pt x="3888" y="9234"/>
                    <a:pt x="4126" y="9234"/>
                  </a:cubicBezTo>
                  <a:cubicBezTo>
                    <a:pt x="4245" y="9234"/>
                    <a:pt x="4367" y="9189"/>
                    <a:pt x="4466" y="9090"/>
                  </a:cubicBezTo>
                  <a:lnTo>
                    <a:pt x="6141" y="7380"/>
                  </a:lnTo>
                  <a:lnTo>
                    <a:pt x="6158" y="7380"/>
                  </a:lnTo>
                  <a:cubicBezTo>
                    <a:pt x="8200" y="7380"/>
                    <a:pt x="9856" y="5740"/>
                    <a:pt x="9856" y="3700"/>
                  </a:cubicBezTo>
                  <a:cubicBezTo>
                    <a:pt x="9856" y="1658"/>
                    <a:pt x="8200" y="1"/>
                    <a:pt x="6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6" name="Google Shape;1776;p45"/>
          <p:cNvSpPr/>
          <p:nvPr/>
        </p:nvSpPr>
        <p:spPr>
          <a:xfrm rot="-2700000">
            <a:off x="761762" y="591157"/>
            <a:ext cx="207049" cy="203877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7" name="Google Shape;1777;p45"/>
          <p:cNvGrpSpPr/>
          <p:nvPr/>
        </p:nvGrpSpPr>
        <p:grpSpPr>
          <a:xfrm>
            <a:off x="8054864" y="531011"/>
            <a:ext cx="369126" cy="324424"/>
            <a:chOff x="4467200" y="877100"/>
            <a:chExt cx="481825" cy="423475"/>
          </a:xfrm>
        </p:grpSpPr>
        <p:sp>
          <p:nvSpPr>
            <p:cNvPr id="1778" name="Google Shape;1778;p45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45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45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45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2" name="Google Shape;1782;p45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1783" name="Google Shape;1783;p45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45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45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45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45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45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5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0" name="Google Shape;1790;p45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1791" name="Google Shape;1791;p45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45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5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5" name="Google Shape;1795;p45"/>
          <p:cNvSpPr txBox="1"/>
          <p:nvPr/>
        </p:nvSpPr>
        <p:spPr>
          <a:xfrm>
            <a:off x="1691950" y="446150"/>
            <a:ext cx="3409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Texting App Pitch Deck</a:t>
            </a:r>
            <a:endParaRPr sz="20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796" name="Google Shape;1796;p45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46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Chat icon pack</a:t>
            </a:r>
            <a:endParaRPr/>
          </a:p>
        </p:txBody>
      </p:sp>
      <p:grpSp>
        <p:nvGrpSpPr>
          <p:cNvPr id="1802" name="Google Shape;1802;p46"/>
          <p:cNvGrpSpPr/>
          <p:nvPr/>
        </p:nvGrpSpPr>
        <p:grpSpPr>
          <a:xfrm>
            <a:off x="1749984" y="3850497"/>
            <a:ext cx="332648" cy="353779"/>
            <a:chOff x="1430138" y="4209475"/>
            <a:chExt cx="370350" cy="393875"/>
          </a:xfrm>
        </p:grpSpPr>
        <p:sp>
          <p:nvSpPr>
            <p:cNvPr id="1803" name="Google Shape;1803;p46"/>
            <p:cNvSpPr/>
            <p:nvPr/>
          </p:nvSpPr>
          <p:spPr>
            <a:xfrm>
              <a:off x="1522613" y="4557950"/>
              <a:ext cx="161850" cy="45400"/>
            </a:xfrm>
            <a:custGeom>
              <a:avLst/>
              <a:gdLst/>
              <a:ahLst/>
              <a:cxnLst/>
              <a:rect l="l" t="t" r="r" b="b"/>
              <a:pathLst>
                <a:path w="6474" h="1816" extrusionOk="0">
                  <a:moveTo>
                    <a:pt x="1379" y="1"/>
                  </a:moveTo>
                  <a:lnTo>
                    <a:pt x="1379" y="891"/>
                  </a:lnTo>
                  <a:lnTo>
                    <a:pt x="454" y="891"/>
                  </a:lnTo>
                  <a:cubicBezTo>
                    <a:pt x="210" y="891"/>
                    <a:pt x="0" y="1101"/>
                    <a:pt x="0" y="1362"/>
                  </a:cubicBezTo>
                  <a:cubicBezTo>
                    <a:pt x="0" y="1624"/>
                    <a:pt x="210" y="1815"/>
                    <a:pt x="454" y="1815"/>
                  </a:cubicBezTo>
                  <a:lnTo>
                    <a:pt x="6002" y="1815"/>
                  </a:lnTo>
                  <a:cubicBezTo>
                    <a:pt x="6264" y="1815"/>
                    <a:pt x="6474" y="1624"/>
                    <a:pt x="6474" y="1362"/>
                  </a:cubicBezTo>
                  <a:cubicBezTo>
                    <a:pt x="6474" y="1101"/>
                    <a:pt x="6264" y="891"/>
                    <a:pt x="6002" y="891"/>
                  </a:cubicBezTo>
                  <a:lnTo>
                    <a:pt x="5078" y="891"/>
                  </a:lnTo>
                  <a:lnTo>
                    <a:pt x="50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46"/>
            <p:cNvSpPr/>
            <p:nvPr/>
          </p:nvSpPr>
          <p:spPr>
            <a:xfrm>
              <a:off x="1430138" y="4243925"/>
              <a:ext cx="346325" cy="131750"/>
            </a:xfrm>
            <a:custGeom>
              <a:avLst/>
              <a:gdLst/>
              <a:ahLst/>
              <a:cxnLst/>
              <a:rect l="l" t="t" r="r" b="b"/>
              <a:pathLst>
                <a:path w="13853" h="5270" extrusionOk="0">
                  <a:moveTo>
                    <a:pt x="472" y="1"/>
                  </a:moveTo>
                  <a:cubicBezTo>
                    <a:pt x="210" y="1"/>
                    <a:pt x="1" y="210"/>
                    <a:pt x="1" y="472"/>
                  </a:cubicBezTo>
                  <a:lnTo>
                    <a:pt x="1" y="5269"/>
                  </a:lnTo>
                  <a:lnTo>
                    <a:pt x="1850" y="5269"/>
                  </a:lnTo>
                  <a:cubicBezTo>
                    <a:pt x="1850" y="4310"/>
                    <a:pt x="2461" y="3473"/>
                    <a:pt x="3299" y="3124"/>
                  </a:cubicBezTo>
                  <a:cubicBezTo>
                    <a:pt x="2985" y="2880"/>
                    <a:pt x="2775" y="2478"/>
                    <a:pt x="2775" y="2042"/>
                  </a:cubicBezTo>
                  <a:cubicBezTo>
                    <a:pt x="2775" y="1275"/>
                    <a:pt x="3403" y="663"/>
                    <a:pt x="4153" y="663"/>
                  </a:cubicBezTo>
                  <a:cubicBezTo>
                    <a:pt x="4921" y="663"/>
                    <a:pt x="5549" y="1275"/>
                    <a:pt x="5549" y="2042"/>
                  </a:cubicBezTo>
                  <a:cubicBezTo>
                    <a:pt x="5549" y="2478"/>
                    <a:pt x="5339" y="2880"/>
                    <a:pt x="5025" y="3124"/>
                  </a:cubicBezTo>
                  <a:cubicBezTo>
                    <a:pt x="5863" y="3473"/>
                    <a:pt x="6474" y="4310"/>
                    <a:pt x="6474" y="5269"/>
                  </a:cubicBezTo>
                  <a:lnTo>
                    <a:pt x="13853" y="5269"/>
                  </a:lnTo>
                  <a:lnTo>
                    <a:pt x="13853" y="4345"/>
                  </a:lnTo>
                  <a:lnTo>
                    <a:pt x="7851" y="4345"/>
                  </a:lnTo>
                  <a:cubicBezTo>
                    <a:pt x="7607" y="4345"/>
                    <a:pt x="7398" y="4136"/>
                    <a:pt x="7398" y="3892"/>
                  </a:cubicBezTo>
                  <a:lnTo>
                    <a:pt x="7398" y="2950"/>
                  </a:lnTo>
                  <a:lnTo>
                    <a:pt x="6665" y="2408"/>
                  </a:lnTo>
                  <a:cubicBezTo>
                    <a:pt x="6544" y="2322"/>
                    <a:pt x="6474" y="2199"/>
                    <a:pt x="6474" y="2042"/>
                  </a:cubicBezTo>
                  <a:cubicBezTo>
                    <a:pt x="6474" y="1903"/>
                    <a:pt x="6544" y="1763"/>
                    <a:pt x="6648" y="1675"/>
                  </a:cubicBezTo>
                  <a:lnTo>
                    <a:pt x="7398" y="1100"/>
                  </a:lnTo>
                  <a:lnTo>
                    <a:pt x="73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46"/>
            <p:cNvSpPr/>
            <p:nvPr/>
          </p:nvSpPr>
          <p:spPr>
            <a:xfrm>
              <a:off x="1476363" y="4498650"/>
              <a:ext cx="69400" cy="36225"/>
            </a:xfrm>
            <a:custGeom>
              <a:avLst/>
              <a:gdLst/>
              <a:ahLst/>
              <a:cxnLst/>
              <a:rect l="l" t="t" r="r" b="b"/>
              <a:pathLst>
                <a:path w="2776" h="1449" extrusionOk="0">
                  <a:moveTo>
                    <a:pt x="1397" y="0"/>
                  </a:moveTo>
                  <a:cubicBezTo>
                    <a:pt x="629" y="0"/>
                    <a:pt x="1" y="628"/>
                    <a:pt x="1" y="1396"/>
                  </a:cubicBezTo>
                  <a:lnTo>
                    <a:pt x="1" y="1449"/>
                  </a:lnTo>
                  <a:lnTo>
                    <a:pt x="2776" y="1449"/>
                  </a:lnTo>
                  <a:lnTo>
                    <a:pt x="2776" y="1396"/>
                  </a:lnTo>
                  <a:cubicBezTo>
                    <a:pt x="2776" y="628"/>
                    <a:pt x="2148" y="0"/>
                    <a:pt x="1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46"/>
            <p:cNvSpPr/>
            <p:nvPr/>
          </p:nvSpPr>
          <p:spPr>
            <a:xfrm>
              <a:off x="1522613" y="4283175"/>
              <a:ext cx="23150" cy="23175"/>
            </a:xfrm>
            <a:custGeom>
              <a:avLst/>
              <a:gdLst/>
              <a:ahLst/>
              <a:cxnLst/>
              <a:rect l="l" t="t" r="r" b="b"/>
              <a:pathLst>
                <a:path w="926" h="927" extrusionOk="0">
                  <a:moveTo>
                    <a:pt x="454" y="1"/>
                  </a:moveTo>
                  <a:cubicBezTo>
                    <a:pt x="210" y="1"/>
                    <a:pt x="0" y="210"/>
                    <a:pt x="0" y="472"/>
                  </a:cubicBezTo>
                  <a:cubicBezTo>
                    <a:pt x="0" y="733"/>
                    <a:pt x="210" y="926"/>
                    <a:pt x="454" y="926"/>
                  </a:cubicBezTo>
                  <a:cubicBezTo>
                    <a:pt x="716" y="926"/>
                    <a:pt x="926" y="733"/>
                    <a:pt x="926" y="472"/>
                  </a:cubicBezTo>
                  <a:cubicBezTo>
                    <a:pt x="926" y="210"/>
                    <a:pt x="716" y="1"/>
                    <a:pt x="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6"/>
            <p:cNvSpPr/>
            <p:nvPr/>
          </p:nvSpPr>
          <p:spPr>
            <a:xfrm>
              <a:off x="1499513" y="4341200"/>
              <a:ext cx="69350" cy="34475"/>
            </a:xfrm>
            <a:custGeom>
              <a:avLst/>
              <a:gdLst/>
              <a:ahLst/>
              <a:cxnLst/>
              <a:rect l="l" t="t" r="r" b="b"/>
              <a:pathLst>
                <a:path w="2774" h="1379" extrusionOk="0">
                  <a:moveTo>
                    <a:pt x="1378" y="1"/>
                  </a:moveTo>
                  <a:cubicBezTo>
                    <a:pt x="628" y="1"/>
                    <a:pt x="0" y="611"/>
                    <a:pt x="0" y="1378"/>
                  </a:cubicBezTo>
                  <a:lnTo>
                    <a:pt x="2774" y="1378"/>
                  </a:lnTo>
                  <a:cubicBezTo>
                    <a:pt x="2774" y="611"/>
                    <a:pt x="2146" y="1"/>
                    <a:pt x="1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6"/>
            <p:cNvSpPr/>
            <p:nvPr/>
          </p:nvSpPr>
          <p:spPr>
            <a:xfrm>
              <a:off x="1430138" y="4398775"/>
              <a:ext cx="161850" cy="136100"/>
            </a:xfrm>
            <a:custGeom>
              <a:avLst/>
              <a:gdLst/>
              <a:ahLst/>
              <a:cxnLst/>
              <a:rect l="l" t="t" r="r" b="b"/>
              <a:pathLst>
                <a:path w="6474" h="5444" extrusionOk="0">
                  <a:moveTo>
                    <a:pt x="1" y="1"/>
                  </a:moveTo>
                  <a:lnTo>
                    <a:pt x="1" y="5444"/>
                  </a:lnTo>
                  <a:lnTo>
                    <a:pt x="926" y="5444"/>
                  </a:lnTo>
                  <a:lnTo>
                    <a:pt x="926" y="5391"/>
                  </a:lnTo>
                  <a:cubicBezTo>
                    <a:pt x="926" y="4414"/>
                    <a:pt x="1536" y="3576"/>
                    <a:pt x="2392" y="3246"/>
                  </a:cubicBezTo>
                  <a:cubicBezTo>
                    <a:pt x="2059" y="2983"/>
                    <a:pt x="1850" y="2599"/>
                    <a:pt x="1850" y="2164"/>
                  </a:cubicBezTo>
                  <a:cubicBezTo>
                    <a:pt x="1850" y="1396"/>
                    <a:pt x="2478" y="768"/>
                    <a:pt x="3246" y="768"/>
                  </a:cubicBezTo>
                  <a:cubicBezTo>
                    <a:pt x="3997" y="768"/>
                    <a:pt x="4625" y="1396"/>
                    <a:pt x="4625" y="2164"/>
                  </a:cubicBezTo>
                  <a:cubicBezTo>
                    <a:pt x="4625" y="2599"/>
                    <a:pt x="4415" y="2983"/>
                    <a:pt x="4101" y="3246"/>
                  </a:cubicBezTo>
                  <a:cubicBezTo>
                    <a:pt x="4939" y="3576"/>
                    <a:pt x="5549" y="4414"/>
                    <a:pt x="5549" y="5391"/>
                  </a:cubicBezTo>
                  <a:lnTo>
                    <a:pt x="5549" y="5444"/>
                  </a:lnTo>
                  <a:lnTo>
                    <a:pt x="6474" y="5444"/>
                  </a:lnTo>
                  <a:lnTo>
                    <a:pt x="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6"/>
            <p:cNvSpPr/>
            <p:nvPr/>
          </p:nvSpPr>
          <p:spPr>
            <a:xfrm>
              <a:off x="1499513" y="4441075"/>
              <a:ext cx="23125" cy="23150"/>
            </a:xfrm>
            <a:custGeom>
              <a:avLst/>
              <a:gdLst/>
              <a:ahLst/>
              <a:cxnLst/>
              <a:rect l="l" t="t" r="r" b="b"/>
              <a:pathLst>
                <a:path w="925" h="926" extrusionOk="0">
                  <a:moveTo>
                    <a:pt x="471" y="0"/>
                  </a:moveTo>
                  <a:cubicBezTo>
                    <a:pt x="210" y="0"/>
                    <a:pt x="0" y="210"/>
                    <a:pt x="0" y="472"/>
                  </a:cubicBezTo>
                  <a:cubicBezTo>
                    <a:pt x="0" y="716"/>
                    <a:pt x="210" y="926"/>
                    <a:pt x="471" y="926"/>
                  </a:cubicBezTo>
                  <a:cubicBezTo>
                    <a:pt x="715" y="926"/>
                    <a:pt x="924" y="716"/>
                    <a:pt x="924" y="472"/>
                  </a:cubicBezTo>
                  <a:cubicBezTo>
                    <a:pt x="924" y="210"/>
                    <a:pt x="715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6"/>
            <p:cNvSpPr/>
            <p:nvPr/>
          </p:nvSpPr>
          <p:spPr>
            <a:xfrm>
              <a:off x="1615063" y="4398775"/>
              <a:ext cx="161400" cy="136100"/>
            </a:xfrm>
            <a:custGeom>
              <a:avLst/>
              <a:gdLst/>
              <a:ahLst/>
              <a:cxnLst/>
              <a:rect l="l" t="t" r="r" b="b"/>
              <a:pathLst>
                <a:path w="6456" h="5444" extrusionOk="0">
                  <a:moveTo>
                    <a:pt x="1" y="1"/>
                  </a:moveTo>
                  <a:lnTo>
                    <a:pt x="1" y="5444"/>
                  </a:lnTo>
                  <a:lnTo>
                    <a:pt x="926" y="5444"/>
                  </a:lnTo>
                  <a:lnTo>
                    <a:pt x="926" y="5391"/>
                  </a:lnTo>
                  <a:cubicBezTo>
                    <a:pt x="926" y="4414"/>
                    <a:pt x="1519" y="3576"/>
                    <a:pt x="2374" y="3246"/>
                  </a:cubicBezTo>
                  <a:cubicBezTo>
                    <a:pt x="2043" y="2983"/>
                    <a:pt x="1850" y="2599"/>
                    <a:pt x="1850" y="2164"/>
                  </a:cubicBezTo>
                  <a:cubicBezTo>
                    <a:pt x="1850" y="1396"/>
                    <a:pt x="2461" y="768"/>
                    <a:pt x="3229" y="768"/>
                  </a:cubicBezTo>
                  <a:cubicBezTo>
                    <a:pt x="3997" y="768"/>
                    <a:pt x="4607" y="1396"/>
                    <a:pt x="4607" y="2164"/>
                  </a:cubicBezTo>
                  <a:cubicBezTo>
                    <a:pt x="4607" y="2599"/>
                    <a:pt x="4397" y="2983"/>
                    <a:pt x="4083" y="3246"/>
                  </a:cubicBezTo>
                  <a:cubicBezTo>
                    <a:pt x="4939" y="3576"/>
                    <a:pt x="5532" y="4414"/>
                    <a:pt x="5532" y="5391"/>
                  </a:cubicBezTo>
                  <a:lnTo>
                    <a:pt x="5532" y="5444"/>
                  </a:lnTo>
                  <a:lnTo>
                    <a:pt x="6456" y="5444"/>
                  </a:lnTo>
                  <a:lnTo>
                    <a:pt x="64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6"/>
            <p:cNvSpPr/>
            <p:nvPr/>
          </p:nvSpPr>
          <p:spPr>
            <a:xfrm>
              <a:off x="1684438" y="4441075"/>
              <a:ext cx="22700" cy="23150"/>
            </a:xfrm>
            <a:custGeom>
              <a:avLst/>
              <a:gdLst/>
              <a:ahLst/>
              <a:cxnLst/>
              <a:rect l="l" t="t" r="r" b="b"/>
              <a:pathLst>
                <a:path w="908" h="926" extrusionOk="0">
                  <a:moveTo>
                    <a:pt x="454" y="0"/>
                  </a:moveTo>
                  <a:cubicBezTo>
                    <a:pt x="192" y="0"/>
                    <a:pt x="1" y="210"/>
                    <a:pt x="1" y="472"/>
                  </a:cubicBezTo>
                  <a:cubicBezTo>
                    <a:pt x="1" y="716"/>
                    <a:pt x="192" y="926"/>
                    <a:pt x="454" y="926"/>
                  </a:cubicBezTo>
                  <a:cubicBezTo>
                    <a:pt x="715" y="926"/>
                    <a:pt x="908" y="716"/>
                    <a:pt x="908" y="472"/>
                  </a:cubicBezTo>
                  <a:cubicBezTo>
                    <a:pt x="908" y="210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6"/>
            <p:cNvSpPr/>
            <p:nvPr/>
          </p:nvSpPr>
          <p:spPr>
            <a:xfrm>
              <a:off x="1661313" y="4498650"/>
              <a:ext cx="68925" cy="36225"/>
            </a:xfrm>
            <a:custGeom>
              <a:avLst/>
              <a:gdLst/>
              <a:ahLst/>
              <a:cxnLst/>
              <a:rect l="l" t="t" r="r" b="b"/>
              <a:pathLst>
                <a:path w="2757" h="1449" extrusionOk="0">
                  <a:moveTo>
                    <a:pt x="1379" y="0"/>
                  </a:moveTo>
                  <a:cubicBezTo>
                    <a:pt x="611" y="0"/>
                    <a:pt x="0" y="628"/>
                    <a:pt x="0" y="1396"/>
                  </a:cubicBezTo>
                  <a:lnTo>
                    <a:pt x="0" y="1449"/>
                  </a:lnTo>
                  <a:lnTo>
                    <a:pt x="2757" y="1449"/>
                  </a:lnTo>
                  <a:lnTo>
                    <a:pt x="2757" y="1396"/>
                  </a:lnTo>
                  <a:cubicBezTo>
                    <a:pt x="2757" y="628"/>
                    <a:pt x="2147" y="0"/>
                    <a:pt x="1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6"/>
            <p:cNvSpPr/>
            <p:nvPr/>
          </p:nvSpPr>
          <p:spPr>
            <a:xfrm>
              <a:off x="1622513" y="4209475"/>
              <a:ext cx="177975" cy="119950"/>
            </a:xfrm>
            <a:custGeom>
              <a:avLst/>
              <a:gdLst/>
              <a:ahLst/>
              <a:cxnLst/>
              <a:rect l="l" t="t" r="r" b="b"/>
              <a:pathLst>
                <a:path w="7119" h="4798" extrusionOk="0">
                  <a:moveTo>
                    <a:pt x="628" y="1"/>
                  </a:moveTo>
                  <a:lnTo>
                    <a:pt x="628" y="2704"/>
                  </a:lnTo>
                  <a:cubicBezTo>
                    <a:pt x="628" y="2862"/>
                    <a:pt x="558" y="2984"/>
                    <a:pt x="436" y="3072"/>
                  </a:cubicBezTo>
                  <a:lnTo>
                    <a:pt x="0" y="3402"/>
                  </a:lnTo>
                  <a:lnTo>
                    <a:pt x="436" y="3716"/>
                  </a:lnTo>
                  <a:cubicBezTo>
                    <a:pt x="558" y="3804"/>
                    <a:pt x="628" y="3944"/>
                    <a:pt x="628" y="4100"/>
                  </a:cubicBezTo>
                  <a:lnTo>
                    <a:pt x="628" y="4798"/>
                  </a:lnTo>
                  <a:lnTo>
                    <a:pt x="7118" y="4798"/>
                  </a:lnTo>
                  <a:lnTo>
                    <a:pt x="7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4" name="Google Shape;1814;p46"/>
          <p:cNvGrpSpPr/>
          <p:nvPr/>
        </p:nvGrpSpPr>
        <p:grpSpPr>
          <a:xfrm>
            <a:off x="2329413" y="3850497"/>
            <a:ext cx="354160" cy="353779"/>
            <a:chOff x="2075238" y="4209475"/>
            <a:chExt cx="394300" cy="393875"/>
          </a:xfrm>
        </p:grpSpPr>
        <p:sp>
          <p:nvSpPr>
            <p:cNvPr id="1815" name="Google Shape;1815;p46"/>
            <p:cNvSpPr/>
            <p:nvPr/>
          </p:nvSpPr>
          <p:spPr>
            <a:xfrm>
              <a:off x="2138913" y="4338125"/>
              <a:ext cx="103825" cy="103850"/>
            </a:xfrm>
            <a:custGeom>
              <a:avLst/>
              <a:gdLst/>
              <a:ahLst/>
              <a:cxnLst/>
              <a:rect l="l" t="t" r="r" b="b"/>
              <a:pathLst>
                <a:path w="4153" h="4154" extrusionOk="0">
                  <a:moveTo>
                    <a:pt x="2076" y="1"/>
                  </a:moveTo>
                  <a:cubicBezTo>
                    <a:pt x="924" y="1"/>
                    <a:pt x="0" y="926"/>
                    <a:pt x="0" y="2078"/>
                  </a:cubicBezTo>
                  <a:cubicBezTo>
                    <a:pt x="0" y="3211"/>
                    <a:pt x="924" y="4153"/>
                    <a:pt x="2076" y="4153"/>
                  </a:cubicBezTo>
                  <a:cubicBezTo>
                    <a:pt x="3227" y="4153"/>
                    <a:pt x="4153" y="3211"/>
                    <a:pt x="4153" y="2078"/>
                  </a:cubicBezTo>
                  <a:cubicBezTo>
                    <a:pt x="4153" y="926"/>
                    <a:pt x="3227" y="1"/>
                    <a:pt x="2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46"/>
            <p:cNvSpPr/>
            <p:nvPr/>
          </p:nvSpPr>
          <p:spPr>
            <a:xfrm>
              <a:off x="2075238" y="4441950"/>
              <a:ext cx="231175" cy="161400"/>
            </a:xfrm>
            <a:custGeom>
              <a:avLst/>
              <a:gdLst/>
              <a:ahLst/>
              <a:cxnLst/>
              <a:rect l="l" t="t" r="r" b="b"/>
              <a:pathLst>
                <a:path w="9247" h="6456" extrusionOk="0">
                  <a:moveTo>
                    <a:pt x="5739" y="1815"/>
                  </a:moveTo>
                  <a:cubicBezTo>
                    <a:pt x="5984" y="1815"/>
                    <a:pt x="6193" y="2024"/>
                    <a:pt x="6193" y="2268"/>
                  </a:cubicBezTo>
                  <a:lnTo>
                    <a:pt x="6193" y="2740"/>
                  </a:lnTo>
                  <a:lnTo>
                    <a:pt x="6647" y="2740"/>
                  </a:lnTo>
                  <a:cubicBezTo>
                    <a:pt x="6909" y="2740"/>
                    <a:pt x="7118" y="2949"/>
                    <a:pt x="7118" y="3193"/>
                  </a:cubicBezTo>
                  <a:cubicBezTo>
                    <a:pt x="7118" y="3454"/>
                    <a:pt x="6909" y="3664"/>
                    <a:pt x="6647" y="3664"/>
                  </a:cubicBezTo>
                  <a:lnTo>
                    <a:pt x="6193" y="3664"/>
                  </a:lnTo>
                  <a:lnTo>
                    <a:pt x="6193" y="4117"/>
                  </a:lnTo>
                  <a:cubicBezTo>
                    <a:pt x="6193" y="4380"/>
                    <a:pt x="5984" y="4589"/>
                    <a:pt x="5739" y="4589"/>
                  </a:cubicBezTo>
                  <a:cubicBezTo>
                    <a:pt x="5478" y="4589"/>
                    <a:pt x="5269" y="4380"/>
                    <a:pt x="5269" y="4117"/>
                  </a:cubicBezTo>
                  <a:lnTo>
                    <a:pt x="5269" y="3664"/>
                  </a:lnTo>
                  <a:lnTo>
                    <a:pt x="4815" y="3664"/>
                  </a:lnTo>
                  <a:cubicBezTo>
                    <a:pt x="4553" y="3664"/>
                    <a:pt x="4344" y="3454"/>
                    <a:pt x="4344" y="3193"/>
                  </a:cubicBezTo>
                  <a:cubicBezTo>
                    <a:pt x="4344" y="2949"/>
                    <a:pt x="4553" y="2740"/>
                    <a:pt x="4815" y="2740"/>
                  </a:cubicBezTo>
                  <a:lnTo>
                    <a:pt x="5269" y="2740"/>
                  </a:lnTo>
                  <a:lnTo>
                    <a:pt x="5269" y="2268"/>
                  </a:lnTo>
                  <a:cubicBezTo>
                    <a:pt x="5269" y="2024"/>
                    <a:pt x="5478" y="1815"/>
                    <a:pt x="5739" y="1815"/>
                  </a:cubicBezTo>
                  <a:close/>
                  <a:moveTo>
                    <a:pt x="4623" y="0"/>
                  </a:moveTo>
                  <a:cubicBezTo>
                    <a:pt x="2076" y="0"/>
                    <a:pt x="0" y="2077"/>
                    <a:pt x="0" y="4624"/>
                  </a:cubicBezTo>
                  <a:lnTo>
                    <a:pt x="0" y="6002"/>
                  </a:lnTo>
                  <a:cubicBezTo>
                    <a:pt x="0" y="6264"/>
                    <a:pt x="210" y="6455"/>
                    <a:pt x="471" y="6455"/>
                  </a:cubicBezTo>
                  <a:lnTo>
                    <a:pt x="8775" y="6455"/>
                  </a:lnTo>
                  <a:cubicBezTo>
                    <a:pt x="9037" y="6455"/>
                    <a:pt x="9247" y="6264"/>
                    <a:pt x="9247" y="6002"/>
                  </a:cubicBezTo>
                  <a:lnTo>
                    <a:pt x="9247" y="4624"/>
                  </a:lnTo>
                  <a:cubicBezTo>
                    <a:pt x="9247" y="2077"/>
                    <a:pt x="7170" y="0"/>
                    <a:pt x="4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6"/>
            <p:cNvSpPr/>
            <p:nvPr/>
          </p:nvSpPr>
          <p:spPr>
            <a:xfrm>
              <a:off x="2261463" y="4209475"/>
              <a:ext cx="208075" cy="196275"/>
            </a:xfrm>
            <a:custGeom>
              <a:avLst/>
              <a:gdLst/>
              <a:ahLst/>
              <a:cxnLst/>
              <a:rect l="l" t="t" r="r" b="b"/>
              <a:pathLst>
                <a:path w="8323" h="7851" extrusionOk="0">
                  <a:moveTo>
                    <a:pt x="5985" y="1885"/>
                  </a:moveTo>
                  <a:cubicBezTo>
                    <a:pt x="6229" y="1885"/>
                    <a:pt x="6439" y="2095"/>
                    <a:pt x="6439" y="2339"/>
                  </a:cubicBezTo>
                  <a:cubicBezTo>
                    <a:pt x="6439" y="2600"/>
                    <a:pt x="6229" y="2809"/>
                    <a:pt x="5985" y="2809"/>
                  </a:cubicBezTo>
                  <a:lnTo>
                    <a:pt x="2286" y="2809"/>
                  </a:lnTo>
                  <a:cubicBezTo>
                    <a:pt x="2024" y="2809"/>
                    <a:pt x="1833" y="2600"/>
                    <a:pt x="1833" y="2339"/>
                  </a:cubicBezTo>
                  <a:cubicBezTo>
                    <a:pt x="1833" y="2095"/>
                    <a:pt x="2024" y="1885"/>
                    <a:pt x="2286" y="1885"/>
                  </a:cubicBezTo>
                  <a:close/>
                  <a:moveTo>
                    <a:pt x="5985" y="3734"/>
                  </a:moveTo>
                  <a:cubicBezTo>
                    <a:pt x="6229" y="3734"/>
                    <a:pt x="6439" y="3926"/>
                    <a:pt x="6439" y="4188"/>
                  </a:cubicBezTo>
                  <a:cubicBezTo>
                    <a:pt x="6439" y="4449"/>
                    <a:pt x="6229" y="4642"/>
                    <a:pt x="5985" y="4642"/>
                  </a:cubicBezTo>
                  <a:lnTo>
                    <a:pt x="2286" y="4642"/>
                  </a:lnTo>
                  <a:cubicBezTo>
                    <a:pt x="2024" y="4642"/>
                    <a:pt x="1833" y="4449"/>
                    <a:pt x="1833" y="4188"/>
                  </a:cubicBezTo>
                  <a:cubicBezTo>
                    <a:pt x="1833" y="3926"/>
                    <a:pt x="2024" y="3734"/>
                    <a:pt x="2286" y="3734"/>
                  </a:cubicBezTo>
                  <a:close/>
                  <a:moveTo>
                    <a:pt x="472" y="1"/>
                  </a:moveTo>
                  <a:cubicBezTo>
                    <a:pt x="210" y="1"/>
                    <a:pt x="0" y="210"/>
                    <a:pt x="0" y="471"/>
                  </a:cubicBezTo>
                  <a:lnTo>
                    <a:pt x="0" y="7380"/>
                  </a:lnTo>
                  <a:cubicBezTo>
                    <a:pt x="0" y="7663"/>
                    <a:pt x="232" y="7851"/>
                    <a:pt x="469" y="7851"/>
                  </a:cubicBezTo>
                  <a:cubicBezTo>
                    <a:pt x="582" y="7851"/>
                    <a:pt x="696" y="7808"/>
                    <a:pt x="786" y="7712"/>
                  </a:cubicBezTo>
                  <a:lnTo>
                    <a:pt x="2042" y="6473"/>
                  </a:lnTo>
                  <a:lnTo>
                    <a:pt x="7851" y="6473"/>
                  </a:lnTo>
                  <a:cubicBezTo>
                    <a:pt x="8113" y="6473"/>
                    <a:pt x="8323" y="6263"/>
                    <a:pt x="8323" y="6002"/>
                  </a:cubicBezTo>
                  <a:lnTo>
                    <a:pt x="8323" y="471"/>
                  </a:lnTo>
                  <a:cubicBezTo>
                    <a:pt x="8323" y="210"/>
                    <a:pt x="8113" y="1"/>
                    <a:pt x="7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8" name="Google Shape;1818;p46"/>
          <p:cNvGrpSpPr/>
          <p:nvPr/>
        </p:nvGrpSpPr>
        <p:grpSpPr>
          <a:xfrm>
            <a:off x="2919777" y="3850497"/>
            <a:ext cx="353779" cy="353913"/>
            <a:chOff x="2732513" y="4209475"/>
            <a:chExt cx="393875" cy="394025"/>
          </a:xfrm>
        </p:grpSpPr>
        <p:sp>
          <p:nvSpPr>
            <p:cNvPr id="1819" name="Google Shape;1819;p46"/>
            <p:cNvSpPr/>
            <p:nvPr/>
          </p:nvSpPr>
          <p:spPr>
            <a:xfrm>
              <a:off x="2732513" y="4316325"/>
              <a:ext cx="393875" cy="287175"/>
            </a:xfrm>
            <a:custGeom>
              <a:avLst/>
              <a:gdLst/>
              <a:ahLst/>
              <a:cxnLst/>
              <a:rect l="l" t="t" r="r" b="b"/>
              <a:pathLst>
                <a:path w="15755" h="11487" extrusionOk="0">
                  <a:moveTo>
                    <a:pt x="2791" y="1"/>
                  </a:moveTo>
                  <a:cubicBezTo>
                    <a:pt x="1135" y="821"/>
                    <a:pt x="0" y="2548"/>
                    <a:pt x="0" y="4537"/>
                  </a:cubicBezTo>
                  <a:cubicBezTo>
                    <a:pt x="0" y="6788"/>
                    <a:pt x="1500" y="8777"/>
                    <a:pt x="3664" y="9405"/>
                  </a:cubicBezTo>
                  <a:lnTo>
                    <a:pt x="3664" y="11027"/>
                  </a:lnTo>
                  <a:cubicBezTo>
                    <a:pt x="3664" y="11302"/>
                    <a:pt x="3892" y="11486"/>
                    <a:pt x="4132" y="11486"/>
                  </a:cubicBezTo>
                  <a:cubicBezTo>
                    <a:pt x="4243" y="11486"/>
                    <a:pt x="4356" y="11447"/>
                    <a:pt x="4450" y="11359"/>
                  </a:cubicBezTo>
                  <a:lnTo>
                    <a:pt x="6194" y="9614"/>
                  </a:lnTo>
                  <a:lnTo>
                    <a:pt x="10677" y="9614"/>
                  </a:lnTo>
                  <a:cubicBezTo>
                    <a:pt x="13487" y="9614"/>
                    <a:pt x="15755" y="7328"/>
                    <a:pt x="15755" y="4537"/>
                  </a:cubicBezTo>
                  <a:cubicBezTo>
                    <a:pt x="15755" y="2548"/>
                    <a:pt x="14620" y="821"/>
                    <a:pt x="12963" y="1"/>
                  </a:cubicBezTo>
                  <a:lnTo>
                    <a:pt x="12963" y="6369"/>
                  </a:lnTo>
                  <a:cubicBezTo>
                    <a:pt x="12963" y="7137"/>
                    <a:pt x="12335" y="7765"/>
                    <a:pt x="11568" y="7765"/>
                  </a:cubicBezTo>
                  <a:lnTo>
                    <a:pt x="4187" y="7765"/>
                  </a:lnTo>
                  <a:cubicBezTo>
                    <a:pt x="3420" y="7765"/>
                    <a:pt x="2791" y="7137"/>
                    <a:pt x="2791" y="6369"/>
                  </a:cubicBezTo>
                  <a:lnTo>
                    <a:pt x="2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46"/>
            <p:cNvSpPr/>
            <p:nvPr/>
          </p:nvSpPr>
          <p:spPr>
            <a:xfrm>
              <a:off x="2964113" y="4216475"/>
              <a:ext cx="62375" cy="63250"/>
            </a:xfrm>
            <a:custGeom>
              <a:avLst/>
              <a:gdLst/>
              <a:ahLst/>
              <a:cxnLst/>
              <a:rect l="l" t="t" r="r" b="b"/>
              <a:pathLst>
                <a:path w="2495" h="2530" extrusionOk="0">
                  <a:moveTo>
                    <a:pt x="1" y="0"/>
                  </a:moveTo>
                  <a:lnTo>
                    <a:pt x="1" y="2529"/>
                  </a:lnTo>
                  <a:lnTo>
                    <a:pt x="2495" y="25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46"/>
            <p:cNvSpPr/>
            <p:nvPr/>
          </p:nvSpPr>
          <p:spPr>
            <a:xfrm>
              <a:off x="2825413" y="4209475"/>
              <a:ext cx="208050" cy="277850"/>
            </a:xfrm>
            <a:custGeom>
              <a:avLst/>
              <a:gdLst/>
              <a:ahLst/>
              <a:cxnLst/>
              <a:rect l="l" t="t" r="r" b="b"/>
              <a:pathLst>
                <a:path w="8322" h="11114" extrusionOk="0">
                  <a:moveTo>
                    <a:pt x="6002" y="5112"/>
                  </a:moveTo>
                  <a:cubicBezTo>
                    <a:pt x="6263" y="5112"/>
                    <a:pt x="6473" y="5321"/>
                    <a:pt x="6473" y="5566"/>
                  </a:cubicBezTo>
                  <a:cubicBezTo>
                    <a:pt x="6473" y="5828"/>
                    <a:pt x="6263" y="6037"/>
                    <a:pt x="6002" y="6037"/>
                  </a:cubicBezTo>
                  <a:lnTo>
                    <a:pt x="2320" y="6037"/>
                  </a:lnTo>
                  <a:cubicBezTo>
                    <a:pt x="2059" y="6037"/>
                    <a:pt x="1850" y="5828"/>
                    <a:pt x="1850" y="5566"/>
                  </a:cubicBezTo>
                  <a:cubicBezTo>
                    <a:pt x="1850" y="5321"/>
                    <a:pt x="2059" y="5112"/>
                    <a:pt x="2320" y="5112"/>
                  </a:cubicBezTo>
                  <a:close/>
                  <a:moveTo>
                    <a:pt x="6002" y="6961"/>
                  </a:moveTo>
                  <a:cubicBezTo>
                    <a:pt x="6263" y="6961"/>
                    <a:pt x="6473" y="7171"/>
                    <a:pt x="6473" y="7415"/>
                  </a:cubicBezTo>
                  <a:cubicBezTo>
                    <a:pt x="6473" y="7677"/>
                    <a:pt x="6263" y="7887"/>
                    <a:pt x="6002" y="7887"/>
                  </a:cubicBezTo>
                  <a:lnTo>
                    <a:pt x="2320" y="7887"/>
                  </a:lnTo>
                  <a:cubicBezTo>
                    <a:pt x="2059" y="7887"/>
                    <a:pt x="1850" y="7677"/>
                    <a:pt x="1850" y="7415"/>
                  </a:cubicBezTo>
                  <a:cubicBezTo>
                    <a:pt x="1850" y="7171"/>
                    <a:pt x="2059" y="6961"/>
                    <a:pt x="2320" y="6961"/>
                  </a:cubicBezTo>
                  <a:close/>
                  <a:moveTo>
                    <a:pt x="6002" y="8811"/>
                  </a:moveTo>
                  <a:cubicBezTo>
                    <a:pt x="6263" y="8811"/>
                    <a:pt x="6473" y="9003"/>
                    <a:pt x="6473" y="9264"/>
                  </a:cubicBezTo>
                  <a:cubicBezTo>
                    <a:pt x="6473" y="9527"/>
                    <a:pt x="6263" y="9736"/>
                    <a:pt x="6002" y="9736"/>
                  </a:cubicBezTo>
                  <a:lnTo>
                    <a:pt x="2320" y="9736"/>
                  </a:lnTo>
                  <a:cubicBezTo>
                    <a:pt x="2059" y="9736"/>
                    <a:pt x="1850" y="9527"/>
                    <a:pt x="1850" y="9264"/>
                  </a:cubicBezTo>
                  <a:cubicBezTo>
                    <a:pt x="1850" y="9003"/>
                    <a:pt x="2059" y="8811"/>
                    <a:pt x="2320" y="8811"/>
                  </a:cubicBezTo>
                  <a:close/>
                  <a:moveTo>
                    <a:pt x="471" y="1"/>
                  </a:moveTo>
                  <a:cubicBezTo>
                    <a:pt x="210" y="1"/>
                    <a:pt x="1" y="210"/>
                    <a:pt x="1" y="471"/>
                  </a:cubicBezTo>
                  <a:lnTo>
                    <a:pt x="1" y="10643"/>
                  </a:lnTo>
                  <a:cubicBezTo>
                    <a:pt x="1" y="10904"/>
                    <a:pt x="210" y="11114"/>
                    <a:pt x="471" y="11114"/>
                  </a:cubicBezTo>
                  <a:lnTo>
                    <a:pt x="7852" y="11114"/>
                  </a:lnTo>
                  <a:cubicBezTo>
                    <a:pt x="8113" y="11114"/>
                    <a:pt x="8322" y="10904"/>
                    <a:pt x="8322" y="10643"/>
                  </a:cubicBezTo>
                  <a:lnTo>
                    <a:pt x="8322" y="3734"/>
                  </a:lnTo>
                  <a:lnTo>
                    <a:pt x="5077" y="3734"/>
                  </a:lnTo>
                  <a:cubicBezTo>
                    <a:pt x="4833" y="3734"/>
                    <a:pt x="4623" y="3525"/>
                    <a:pt x="4623" y="3263"/>
                  </a:cubicBezTo>
                  <a:lnTo>
                    <a:pt x="46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2" name="Google Shape;1822;p46"/>
          <p:cNvGrpSpPr/>
          <p:nvPr/>
        </p:nvGrpSpPr>
        <p:grpSpPr>
          <a:xfrm>
            <a:off x="3501541" y="3850497"/>
            <a:ext cx="362379" cy="353891"/>
            <a:chOff x="3380213" y="4209475"/>
            <a:chExt cx="403450" cy="394000"/>
          </a:xfrm>
        </p:grpSpPr>
        <p:sp>
          <p:nvSpPr>
            <p:cNvPr id="1823" name="Google Shape;1823;p46"/>
            <p:cNvSpPr/>
            <p:nvPr/>
          </p:nvSpPr>
          <p:spPr>
            <a:xfrm>
              <a:off x="3380213" y="4266625"/>
              <a:ext cx="338900" cy="336850"/>
            </a:xfrm>
            <a:custGeom>
              <a:avLst/>
              <a:gdLst/>
              <a:ahLst/>
              <a:cxnLst/>
              <a:rect l="l" t="t" r="r" b="b"/>
              <a:pathLst>
                <a:path w="13556" h="13474" extrusionOk="0">
                  <a:moveTo>
                    <a:pt x="3399" y="0"/>
                  </a:moveTo>
                  <a:cubicBezTo>
                    <a:pt x="3221" y="0"/>
                    <a:pt x="3041" y="51"/>
                    <a:pt x="2878" y="157"/>
                  </a:cubicBezTo>
                  <a:lnTo>
                    <a:pt x="1431" y="1134"/>
                  </a:lnTo>
                  <a:cubicBezTo>
                    <a:pt x="0" y="2093"/>
                    <a:pt x="245" y="4082"/>
                    <a:pt x="889" y="5687"/>
                  </a:cubicBezTo>
                  <a:cubicBezTo>
                    <a:pt x="2024" y="8479"/>
                    <a:pt x="4850" y="11497"/>
                    <a:pt x="7589" y="12805"/>
                  </a:cubicBezTo>
                  <a:cubicBezTo>
                    <a:pt x="8384" y="13190"/>
                    <a:pt x="9290" y="13473"/>
                    <a:pt x="10124" y="13473"/>
                  </a:cubicBezTo>
                  <a:cubicBezTo>
                    <a:pt x="10919" y="13473"/>
                    <a:pt x="11649" y="13216"/>
                    <a:pt x="12160" y="12544"/>
                  </a:cubicBezTo>
                  <a:lnTo>
                    <a:pt x="13225" y="11149"/>
                  </a:lnTo>
                  <a:cubicBezTo>
                    <a:pt x="13555" y="10730"/>
                    <a:pt x="13451" y="10137"/>
                    <a:pt x="13015" y="9823"/>
                  </a:cubicBezTo>
                  <a:lnTo>
                    <a:pt x="10276" y="7973"/>
                  </a:lnTo>
                  <a:cubicBezTo>
                    <a:pt x="10119" y="7871"/>
                    <a:pt x="9941" y="7822"/>
                    <a:pt x="9765" y="7822"/>
                  </a:cubicBezTo>
                  <a:cubicBezTo>
                    <a:pt x="9490" y="7822"/>
                    <a:pt x="9218" y="7942"/>
                    <a:pt x="9038" y="8165"/>
                  </a:cubicBezTo>
                  <a:lnTo>
                    <a:pt x="8356" y="9055"/>
                  </a:lnTo>
                  <a:cubicBezTo>
                    <a:pt x="8208" y="9249"/>
                    <a:pt x="7977" y="9353"/>
                    <a:pt x="7742" y="9353"/>
                  </a:cubicBezTo>
                  <a:cubicBezTo>
                    <a:pt x="7619" y="9353"/>
                    <a:pt x="7494" y="9325"/>
                    <a:pt x="7379" y="9264"/>
                  </a:cubicBezTo>
                  <a:cubicBezTo>
                    <a:pt x="6193" y="8618"/>
                    <a:pt x="4990" y="7345"/>
                    <a:pt x="4414" y="6106"/>
                  </a:cubicBezTo>
                  <a:cubicBezTo>
                    <a:pt x="4257" y="5757"/>
                    <a:pt x="4379" y="5356"/>
                    <a:pt x="4693" y="5147"/>
                  </a:cubicBezTo>
                  <a:lnTo>
                    <a:pt x="5600" y="4519"/>
                  </a:lnTo>
                  <a:cubicBezTo>
                    <a:pt x="6002" y="4257"/>
                    <a:pt x="6123" y="3716"/>
                    <a:pt x="5879" y="3298"/>
                  </a:cubicBezTo>
                  <a:lnTo>
                    <a:pt x="4204" y="453"/>
                  </a:lnTo>
                  <a:cubicBezTo>
                    <a:pt x="4025" y="162"/>
                    <a:pt x="3717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6"/>
            <p:cNvSpPr/>
            <p:nvPr/>
          </p:nvSpPr>
          <p:spPr>
            <a:xfrm>
              <a:off x="3537238" y="4209475"/>
              <a:ext cx="246425" cy="230850"/>
            </a:xfrm>
            <a:custGeom>
              <a:avLst/>
              <a:gdLst/>
              <a:ahLst/>
              <a:cxnLst/>
              <a:rect l="l" t="t" r="r" b="b"/>
              <a:pathLst>
                <a:path w="9857" h="9234" extrusionOk="0">
                  <a:moveTo>
                    <a:pt x="7048" y="2339"/>
                  </a:moveTo>
                  <a:cubicBezTo>
                    <a:pt x="7309" y="2339"/>
                    <a:pt x="7519" y="2548"/>
                    <a:pt x="7519" y="2809"/>
                  </a:cubicBezTo>
                  <a:cubicBezTo>
                    <a:pt x="7519" y="3053"/>
                    <a:pt x="7309" y="3263"/>
                    <a:pt x="7048" y="3263"/>
                  </a:cubicBezTo>
                  <a:lnTo>
                    <a:pt x="2896" y="3263"/>
                  </a:lnTo>
                  <a:cubicBezTo>
                    <a:pt x="2634" y="3263"/>
                    <a:pt x="2424" y="3053"/>
                    <a:pt x="2424" y="2809"/>
                  </a:cubicBezTo>
                  <a:cubicBezTo>
                    <a:pt x="2424" y="2548"/>
                    <a:pt x="2634" y="2339"/>
                    <a:pt x="2896" y="2339"/>
                  </a:cubicBezTo>
                  <a:close/>
                  <a:moveTo>
                    <a:pt x="5669" y="4188"/>
                  </a:moveTo>
                  <a:cubicBezTo>
                    <a:pt x="5914" y="4188"/>
                    <a:pt x="6123" y="4397"/>
                    <a:pt x="6123" y="4642"/>
                  </a:cubicBezTo>
                  <a:cubicBezTo>
                    <a:pt x="6123" y="4903"/>
                    <a:pt x="5914" y="5112"/>
                    <a:pt x="5669" y="5112"/>
                  </a:cubicBezTo>
                  <a:lnTo>
                    <a:pt x="2896" y="5112"/>
                  </a:lnTo>
                  <a:cubicBezTo>
                    <a:pt x="2634" y="5112"/>
                    <a:pt x="2424" y="4903"/>
                    <a:pt x="2424" y="4642"/>
                  </a:cubicBezTo>
                  <a:cubicBezTo>
                    <a:pt x="2424" y="4397"/>
                    <a:pt x="2634" y="4188"/>
                    <a:pt x="2896" y="4188"/>
                  </a:cubicBezTo>
                  <a:close/>
                  <a:moveTo>
                    <a:pt x="3699" y="1"/>
                  </a:moveTo>
                  <a:cubicBezTo>
                    <a:pt x="1657" y="1"/>
                    <a:pt x="0" y="1658"/>
                    <a:pt x="0" y="3700"/>
                  </a:cubicBezTo>
                  <a:cubicBezTo>
                    <a:pt x="0" y="5723"/>
                    <a:pt x="1640" y="7380"/>
                    <a:pt x="3664" y="7380"/>
                  </a:cubicBezTo>
                  <a:lnTo>
                    <a:pt x="3664" y="8776"/>
                  </a:lnTo>
                  <a:cubicBezTo>
                    <a:pt x="3664" y="9055"/>
                    <a:pt x="3888" y="9234"/>
                    <a:pt x="4126" y="9234"/>
                  </a:cubicBezTo>
                  <a:cubicBezTo>
                    <a:pt x="4245" y="9234"/>
                    <a:pt x="4367" y="9189"/>
                    <a:pt x="4466" y="9090"/>
                  </a:cubicBezTo>
                  <a:lnTo>
                    <a:pt x="6141" y="7380"/>
                  </a:lnTo>
                  <a:lnTo>
                    <a:pt x="6158" y="7380"/>
                  </a:lnTo>
                  <a:cubicBezTo>
                    <a:pt x="8200" y="7380"/>
                    <a:pt x="9856" y="5740"/>
                    <a:pt x="9856" y="3700"/>
                  </a:cubicBezTo>
                  <a:cubicBezTo>
                    <a:pt x="9856" y="1658"/>
                    <a:pt x="8200" y="1"/>
                    <a:pt x="6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5" name="Google Shape;1825;p46"/>
          <p:cNvGrpSpPr/>
          <p:nvPr/>
        </p:nvGrpSpPr>
        <p:grpSpPr>
          <a:xfrm>
            <a:off x="4100147" y="3881440"/>
            <a:ext cx="353756" cy="292005"/>
            <a:chOff x="4046663" y="4243925"/>
            <a:chExt cx="393850" cy="325100"/>
          </a:xfrm>
        </p:grpSpPr>
        <p:sp>
          <p:nvSpPr>
            <p:cNvPr id="1826" name="Google Shape;1826;p46"/>
            <p:cNvSpPr/>
            <p:nvPr/>
          </p:nvSpPr>
          <p:spPr>
            <a:xfrm>
              <a:off x="4185363" y="4317650"/>
              <a:ext cx="116450" cy="122575"/>
            </a:xfrm>
            <a:custGeom>
              <a:avLst/>
              <a:gdLst/>
              <a:ahLst/>
              <a:cxnLst/>
              <a:rect l="l" t="t" r="r" b="b"/>
              <a:pathLst>
                <a:path w="4658" h="4903" extrusionOk="0">
                  <a:moveTo>
                    <a:pt x="2338" y="1064"/>
                  </a:moveTo>
                  <a:cubicBezTo>
                    <a:pt x="3087" y="1064"/>
                    <a:pt x="3715" y="1692"/>
                    <a:pt x="3715" y="2460"/>
                  </a:cubicBezTo>
                  <a:cubicBezTo>
                    <a:pt x="3715" y="3227"/>
                    <a:pt x="3087" y="3856"/>
                    <a:pt x="2338" y="3856"/>
                  </a:cubicBezTo>
                  <a:cubicBezTo>
                    <a:pt x="1570" y="3856"/>
                    <a:pt x="942" y="3227"/>
                    <a:pt x="942" y="2460"/>
                  </a:cubicBezTo>
                  <a:cubicBezTo>
                    <a:pt x="942" y="1692"/>
                    <a:pt x="1570" y="1064"/>
                    <a:pt x="2338" y="1064"/>
                  </a:cubicBezTo>
                  <a:close/>
                  <a:moveTo>
                    <a:pt x="1901" y="1"/>
                  </a:moveTo>
                  <a:lnTo>
                    <a:pt x="1761" y="524"/>
                  </a:lnTo>
                  <a:cubicBezTo>
                    <a:pt x="1727" y="629"/>
                    <a:pt x="1657" y="733"/>
                    <a:pt x="1552" y="785"/>
                  </a:cubicBezTo>
                  <a:lnTo>
                    <a:pt x="1273" y="943"/>
                  </a:lnTo>
                  <a:cubicBezTo>
                    <a:pt x="1204" y="989"/>
                    <a:pt x="1127" y="1012"/>
                    <a:pt x="1047" y="1012"/>
                  </a:cubicBezTo>
                  <a:cubicBezTo>
                    <a:pt x="1007" y="1012"/>
                    <a:pt x="965" y="1006"/>
                    <a:pt x="924" y="994"/>
                  </a:cubicBezTo>
                  <a:lnTo>
                    <a:pt x="419" y="855"/>
                  </a:lnTo>
                  <a:lnTo>
                    <a:pt x="0" y="1606"/>
                  </a:lnTo>
                  <a:lnTo>
                    <a:pt x="366" y="1971"/>
                  </a:lnTo>
                  <a:cubicBezTo>
                    <a:pt x="454" y="2059"/>
                    <a:pt x="489" y="2181"/>
                    <a:pt x="489" y="2304"/>
                  </a:cubicBezTo>
                  <a:lnTo>
                    <a:pt x="489" y="2618"/>
                  </a:lnTo>
                  <a:cubicBezTo>
                    <a:pt x="489" y="2739"/>
                    <a:pt x="454" y="2844"/>
                    <a:pt x="366" y="2932"/>
                  </a:cubicBezTo>
                  <a:lnTo>
                    <a:pt x="0" y="3315"/>
                  </a:lnTo>
                  <a:lnTo>
                    <a:pt x="419" y="4048"/>
                  </a:lnTo>
                  <a:lnTo>
                    <a:pt x="924" y="3925"/>
                  </a:lnTo>
                  <a:cubicBezTo>
                    <a:pt x="967" y="3913"/>
                    <a:pt x="1010" y="3907"/>
                    <a:pt x="1052" y="3907"/>
                  </a:cubicBezTo>
                  <a:cubicBezTo>
                    <a:pt x="1130" y="3907"/>
                    <a:pt x="1205" y="3927"/>
                    <a:pt x="1273" y="3960"/>
                  </a:cubicBezTo>
                  <a:lnTo>
                    <a:pt x="1552" y="4118"/>
                  </a:lnTo>
                  <a:cubicBezTo>
                    <a:pt x="1657" y="4188"/>
                    <a:pt x="1727" y="4274"/>
                    <a:pt x="1761" y="4397"/>
                  </a:cubicBezTo>
                  <a:lnTo>
                    <a:pt x="1901" y="4902"/>
                  </a:lnTo>
                  <a:lnTo>
                    <a:pt x="2757" y="4902"/>
                  </a:lnTo>
                  <a:lnTo>
                    <a:pt x="2896" y="4397"/>
                  </a:lnTo>
                  <a:cubicBezTo>
                    <a:pt x="2931" y="4274"/>
                    <a:pt x="3001" y="4188"/>
                    <a:pt x="3106" y="4118"/>
                  </a:cubicBezTo>
                  <a:lnTo>
                    <a:pt x="3385" y="3960"/>
                  </a:lnTo>
                  <a:cubicBezTo>
                    <a:pt x="3453" y="3927"/>
                    <a:pt x="3527" y="3907"/>
                    <a:pt x="3605" y="3907"/>
                  </a:cubicBezTo>
                  <a:cubicBezTo>
                    <a:pt x="3647" y="3907"/>
                    <a:pt x="3690" y="3913"/>
                    <a:pt x="3734" y="3925"/>
                  </a:cubicBezTo>
                  <a:lnTo>
                    <a:pt x="4239" y="4048"/>
                  </a:lnTo>
                  <a:lnTo>
                    <a:pt x="4658" y="3315"/>
                  </a:lnTo>
                  <a:lnTo>
                    <a:pt x="4292" y="2932"/>
                  </a:lnTo>
                  <a:cubicBezTo>
                    <a:pt x="4204" y="2844"/>
                    <a:pt x="4169" y="2739"/>
                    <a:pt x="4169" y="2618"/>
                  </a:cubicBezTo>
                  <a:lnTo>
                    <a:pt x="4169" y="2304"/>
                  </a:lnTo>
                  <a:cubicBezTo>
                    <a:pt x="4169" y="2181"/>
                    <a:pt x="4204" y="2059"/>
                    <a:pt x="4292" y="1971"/>
                  </a:cubicBezTo>
                  <a:lnTo>
                    <a:pt x="4658" y="1606"/>
                  </a:lnTo>
                  <a:lnTo>
                    <a:pt x="4239" y="855"/>
                  </a:lnTo>
                  <a:lnTo>
                    <a:pt x="3734" y="994"/>
                  </a:lnTo>
                  <a:cubicBezTo>
                    <a:pt x="3692" y="1006"/>
                    <a:pt x="3651" y="1012"/>
                    <a:pt x="3611" y="1012"/>
                  </a:cubicBezTo>
                  <a:cubicBezTo>
                    <a:pt x="3531" y="1012"/>
                    <a:pt x="3454" y="989"/>
                    <a:pt x="3385" y="943"/>
                  </a:cubicBezTo>
                  <a:lnTo>
                    <a:pt x="3106" y="785"/>
                  </a:lnTo>
                  <a:cubicBezTo>
                    <a:pt x="3001" y="733"/>
                    <a:pt x="2931" y="629"/>
                    <a:pt x="2896" y="524"/>
                  </a:cubicBezTo>
                  <a:lnTo>
                    <a:pt x="27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6"/>
            <p:cNvSpPr/>
            <p:nvPr/>
          </p:nvSpPr>
          <p:spPr>
            <a:xfrm>
              <a:off x="4232013" y="4367375"/>
              <a:ext cx="23150" cy="23125"/>
            </a:xfrm>
            <a:custGeom>
              <a:avLst/>
              <a:gdLst/>
              <a:ahLst/>
              <a:cxnLst/>
              <a:rect l="l" t="t" r="r" b="b"/>
              <a:pathLst>
                <a:path w="926" h="925" extrusionOk="0">
                  <a:moveTo>
                    <a:pt x="472" y="1"/>
                  </a:moveTo>
                  <a:cubicBezTo>
                    <a:pt x="209" y="1"/>
                    <a:pt x="0" y="210"/>
                    <a:pt x="0" y="471"/>
                  </a:cubicBezTo>
                  <a:cubicBezTo>
                    <a:pt x="0" y="733"/>
                    <a:pt x="209" y="924"/>
                    <a:pt x="472" y="924"/>
                  </a:cubicBezTo>
                  <a:cubicBezTo>
                    <a:pt x="716" y="924"/>
                    <a:pt x="925" y="733"/>
                    <a:pt x="925" y="471"/>
                  </a:cubicBezTo>
                  <a:cubicBezTo>
                    <a:pt x="925" y="210"/>
                    <a:pt x="716" y="1"/>
                    <a:pt x="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46"/>
            <p:cNvSpPr/>
            <p:nvPr/>
          </p:nvSpPr>
          <p:spPr>
            <a:xfrm>
              <a:off x="4046663" y="4243925"/>
              <a:ext cx="393850" cy="325100"/>
            </a:xfrm>
            <a:custGeom>
              <a:avLst/>
              <a:gdLst/>
              <a:ahLst/>
              <a:cxnLst/>
              <a:rect l="l" t="t" r="r" b="b"/>
              <a:pathLst>
                <a:path w="15754" h="13004" extrusionOk="0">
                  <a:moveTo>
                    <a:pt x="8654" y="2024"/>
                  </a:moveTo>
                  <a:cubicBezTo>
                    <a:pt x="8863" y="2024"/>
                    <a:pt x="9054" y="2164"/>
                    <a:pt x="9107" y="2373"/>
                  </a:cubicBezTo>
                  <a:lnTo>
                    <a:pt x="9282" y="2985"/>
                  </a:lnTo>
                  <a:lnTo>
                    <a:pt x="9892" y="2827"/>
                  </a:lnTo>
                  <a:cubicBezTo>
                    <a:pt x="9932" y="2817"/>
                    <a:pt x="9973" y="2812"/>
                    <a:pt x="10012" y="2812"/>
                  </a:cubicBezTo>
                  <a:cubicBezTo>
                    <a:pt x="10178" y="2812"/>
                    <a:pt x="10330" y="2895"/>
                    <a:pt x="10415" y="3036"/>
                  </a:cubicBezTo>
                  <a:lnTo>
                    <a:pt x="11201" y="4397"/>
                  </a:lnTo>
                  <a:cubicBezTo>
                    <a:pt x="11305" y="4571"/>
                    <a:pt x="11270" y="4799"/>
                    <a:pt x="11113" y="4955"/>
                  </a:cubicBezTo>
                  <a:lnTo>
                    <a:pt x="10677" y="5409"/>
                  </a:lnTo>
                  <a:lnTo>
                    <a:pt x="11113" y="5862"/>
                  </a:lnTo>
                  <a:cubicBezTo>
                    <a:pt x="11270" y="6002"/>
                    <a:pt x="11305" y="6246"/>
                    <a:pt x="11201" y="6421"/>
                  </a:cubicBezTo>
                  <a:lnTo>
                    <a:pt x="10415" y="7765"/>
                  </a:lnTo>
                  <a:cubicBezTo>
                    <a:pt x="10330" y="7919"/>
                    <a:pt x="10178" y="8006"/>
                    <a:pt x="10012" y="8006"/>
                  </a:cubicBezTo>
                  <a:cubicBezTo>
                    <a:pt x="9972" y="8006"/>
                    <a:pt x="9932" y="8001"/>
                    <a:pt x="9892" y="7991"/>
                  </a:cubicBezTo>
                  <a:lnTo>
                    <a:pt x="9282" y="7835"/>
                  </a:lnTo>
                  <a:lnTo>
                    <a:pt x="9107" y="8444"/>
                  </a:lnTo>
                  <a:cubicBezTo>
                    <a:pt x="9054" y="8637"/>
                    <a:pt x="8863" y="8777"/>
                    <a:pt x="8654" y="8777"/>
                  </a:cubicBezTo>
                  <a:lnTo>
                    <a:pt x="7100" y="8777"/>
                  </a:lnTo>
                  <a:cubicBezTo>
                    <a:pt x="6891" y="8777"/>
                    <a:pt x="6700" y="8637"/>
                    <a:pt x="6647" y="8444"/>
                  </a:cubicBezTo>
                  <a:lnTo>
                    <a:pt x="6472" y="7835"/>
                  </a:lnTo>
                  <a:lnTo>
                    <a:pt x="5862" y="7991"/>
                  </a:lnTo>
                  <a:cubicBezTo>
                    <a:pt x="5822" y="8001"/>
                    <a:pt x="5781" y="8006"/>
                    <a:pt x="5742" y="8006"/>
                  </a:cubicBezTo>
                  <a:cubicBezTo>
                    <a:pt x="5576" y="8006"/>
                    <a:pt x="5423" y="7919"/>
                    <a:pt x="5339" y="7765"/>
                  </a:cubicBezTo>
                  <a:lnTo>
                    <a:pt x="4571" y="6421"/>
                  </a:lnTo>
                  <a:cubicBezTo>
                    <a:pt x="4466" y="6246"/>
                    <a:pt x="4483" y="6002"/>
                    <a:pt x="4641" y="5862"/>
                  </a:cubicBezTo>
                  <a:lnTo>
                    <a:pt x="5076" y="5409"/>
                  </a:lnTo>
                  <a:lnTo>
                    <a:pt x="4641" y="4955"/>
                  </a:lnTo>
                  <a:cubicBezTo>
                    <a:pt x="4483" y="4799"/>
                    <a:pt x="4466" y="4571"/>
                    <a:pt x="4571" y="4397"/>
                  </a:cubicBezTo>
                  <a:lnTo>
                    <a:pt x="5339" y="3036"/>
                  </a:lnTo>
                  <a:cubicBezTo>
                    <a:pt x="5423" y="2895"/>
                    <a:pt x="5576" y="2812"/>
                    <a:pt x="5741" y="2812"/>
                  </a:cubicBezTo>
                  <a:cubicBezTo>
                    <a:pt x="5781" y="2812"/>
                    <a:pt x="5822" y="2817"/>
                    <a:pt x="5862" y="2827"/>
                  </a:cubicBezTo>
                  <a:lnTo>
                    <a:pt x="6472" y="2985"/>
                  </a:lnTo>
                  <a:lnTo>
                    <a:pt x="6647" y="2373"/>
                  </a:lnTo>
                  <a:cubicBezTo>
                    <a:pt x="6700" y="2164"/>
                    <a:pt x="6891" y="2024"/>
                    <a:pt x="7100" y="2024"/>
                  </a:cubicBezTo>
                  <a:close/>
                  <a:moveTo>
                    <a:pt x="5409" y="1"/>
                  </a:moveTo>
                  <a:cubicBezTo>
                    <a:pt x="2425" y="1"/>
                    <a:pt x="0" y="2426"/>
                    <a:pt x="0" y="5409"/>
                  </a:cubicBezTo>
                  <a:cubicBezTo>
                    <a:pt x="0" y="7782"/>
                    <a:pt x="1517" y="9770"/>
                    <a:pt x="3611" y="10503"/>
                  </a:cubicBezTo>
                  <a:lnTo>
                    <a:pt x="3611" y="12545"/>
                  </a:lnTo>
                  <a:cubicBezTo>
                    <a:pt x="3611" y="12819"/>
                    <a:pt x="3839" y="13004"/>
                    <a:pt x="4079" y="13004"/>
                  </a:cubicBezTo>
                  <a:cubicBezTo>
                    <a:pt x="4190" y="13004"/>
                    <a:pt x="4303" y="12964"/>
                    <a:pt x="4397" y="12876"/>
                  </a:cubicBezTo>
                  <a:lnTo>
                    <a:pt x="6455" y="10817"/>
                  </a:lnTo>
                  <a:lnTo>
                    <a:pt x="10345" y="10817"/>
                  </a:lnTo>
                  <a:cubicBezTo>
                    <a:pt x="13329" y="10817"/>
                    <a:pt x="15753" y="8393"/>
                    <a:pt x="15753" y="5409"/>
                  </a:cubicBezTo>
                  <a:cubicBezTo>
                    <a:pt x="15753" y="2426"/>
                    <a:pt x="13329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9" name="Google Shape;1829;p46"/>
          <p:cNvGrpSpPr/>
          <p:nvPr/>
        </p:nvGrpSpPr>
        <p:grpSpPr>
          <a:xfrm>
            <a:off x="4686581" y="3850497"/>
            <a:ext cx="361211" cy="353779"/>
            <a:chOff x="4699563" y="4209475"/>
            <a:chExt cx="402150" cy="393875"/>
          </a:xfrm>
        </p:grpSpPr>
        <p:sp>
          <p:nvSpPr>
            <p:cNvPr id="1830" name="Google Shape;1830;p46"/>
            <p:cNvSpPr/>
            <p:nvPr/>
          </p:nvSpPr>
          <p:spPr>
            <a:xfrm>
              <a:off x="4817788" y="4209475"/>
              <a:ext cx="283925" cy="300975"/>
            </a:xfrm>
            <a:custGeom>
              <a:avLst/>
              <a:gdLst/>
              <a:ahLst/>
              <a:cxnLst/>
              <a:rect l="l" t="t" r="r" b="b"/>
              <a:pathLst>
                <a:path w="11357" h="12039" extrusionOk="0">
                  <a:moveTo>
                    <a:pt x="5181" y="1"/>
                  </a:moveTo>
                  <a:cubicBezTo>
                    <a:pt x="2983" y="1"/>
                    <a:pt x="1047" y="1187"/>
                    <a:pt x="0" y="2949"/>
                  </a:cubicBezTo>
                  <a:cubicBezTo>
                    <a:pt x="499" y="2843"/>
                    <a:pt x="990" y="2793"/>
                    <a:pt x="1470" y="2793"/>
                  </a:cubicBezTo>
                  <a:cubicBezTo>
                    <a:pt x="6079" y="2793"/>
                    <a:pt x="9619" y="7409"/>
                    <a:pt x="8007" y="12039"/>
                  </a:cubicBezTo>
                  <a:lnTo>
                    <a:pt x="10729" y="12039"/>
                  </a:lnTo>
                  <a:cubicBezTo>
                    <a:pt x="11166" y="12039"/>
                    <a:pt x="11357" y="11481"/>
                    <a:pt x="11008" y="11201"/>
                  </a:cubicBezTo>
                  <a:lnTo>
                    <a:pt x="9577" y="10120"/>
                  </a:lnTo>
                  <a:cubicBezTo>
                    <a:pt x="10607" y="9003"/>
                    <a:pt x="11201" y="7538"/>
                    <a:pt x="11201" y="6019"/>
                  </a:cubicBezTo>
                  <a:cubicBezTo>
                    <a:pt x="11201" y="2704"/>
                    <a:pt x="8496" y="1"/>
                    <a:pt x="5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46"/>
            <p:cNvSpPr/>
            <p:nvPr/>
          </p:nvSpPr>
          <p:spPr>
            <a:xfrm>
              <a:off x="4808188" y="4440650"/>
              <a:ext cx="92475" cy="69350"/>
            </a:xfrm>
            <a:custGeom>
              <a:avLst/>
              <a:gdLst/>
              <a:ahLst/>
              <a:cxnLst/>
              <a:rect l="l" t="t" r="r" b="b"/>
              <a:pathLst>
                <a:path w="3699" h="2774" extrusionOk="0">
                  <a:moveTo>
                    <a:pt x="2164" y="924"/>
                  </a:moveTo>
                  <a:cubicBezTo>
                    <a:pt x="2408" y="924"/>
                    <a:pt x="2617" y="1134"/>
                    <a:pt x="2617" y="1396"/>
                  </a:cubicBezTo>
                  <a:cubicBezTo>
                    <a:pt x="2617" y="1640"/>
                    <a:pt x="2408" y="1850"/>
                    <a:pt x="2164" y="1850"/>
                  </a:cubicBezTo>
                  <a:lnTo>
                    <a:pt x="1552" y="1850"/>
                  </a:lnTo>
                  <a:cubicBezTo>
                    <a:pt x="1291" y="1850"/>
                    <a:pt x="1082" y="1640"/>
                    <a:pt x="1082" y="1396"/>
                  </a:cubicBezTo>
                  <a:cubicBezTo>
                    <a:pt x="1082" y="1134"/>
                    <a:pt x="1291" y="924"/>
                    <a:pt x="1552" y="924"/>
                  </a:cubicBezTo>
                  <a:close/>
                  <a:moveTo>
                    <a:pt x="0" y="0"/>
                  </a:moveTo>
                  <a:lnTo>
                    <a:pt x="0" y="2774"/>
                  </a:lnTo>
                  <a:lnTo>
                    <a:pt x="3699" y="2774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46"/>
            <p:cNvSpPr/>
            <p:nvPr/>
          </p:nvSpPr>
          <p:spPr>
            <a:xfrm>
              <a:off x="4699563" y="4302825"/>
              <a:ext cx="304925" cy="300525"/>
            </a:xfrm>
            <a:custGeom>
              <a:avLst/>
              <a:gdLst/>
              <a:ahLst/>
              <a:cxnLst/>
              <a:rect l="l" t="t" r="r" b="b"/>
              <a:pathLst>
                <a:path w="12197" h="12021" extrusionOk="0">
                  <a:moveTo>
                    <a:pt x="6195" y="2303"/>
                  </a:moveTo>
                  <a:cubicBezTo>
                    <a:pt x="7223" y="2303"/>
                    <a:pt x="8044" y="3123"/>
                    <a:pt x="8044" y="4153"/>
                  </a:cubicBezTo>
                  <a:lnTo>
                    <a:pt x="8044" y="4588"/>
                  </a:lnTo>
                  <a:lnTo>
                    <a:pt x="8497" y="4588"/>
                  </a:lnTo>
                  <a:cubicBezTo>
                    <a:pt x="8758" y="4588"/>
                    <a:pt x="8968" y="4797"/>
                    <a:pt x="8968" y="5060"/>
                  </a:cubicBezTo>
                  <a:lnTo>
                    <a:pt x="8968" y="8740"/>
                  </a:lnTo>
                  <a:cubicBezTo>
                    <a:pt x="8968" y="9003"/>
                    <a:pt x="8758" y="9212"/>
                    <a:pt x="8497" y="9212"/>
                  </a:cubicBezTo>
                  <a:lnTo>
                    <a:pt x="3892" y="9212"/>
                  </a:lnTo>
                  <a:cubicBezTo>
                    <a:pt x="3629" y="9212"/>
                    <a:pt x="3420" y="9003"/>
                    <a:pt x="3420" y="8740"/>
                  </a:cubicBezTo>
                  <a:lnTo>
                    <a:pt x="3420" y="5060"/>
                  </a:lnTo>
                  <a:cubicBezTo>
                    <a:pt x="3420" y="4797"/>
                    <a:pt x="3629" y="4588"/>
                    <a:pt x="3892" y="4588"/>
                  </a:cubicBezTo>
                  <a:lnTo>
                    <a:pt x="4345" y="4588"/>
                  </a:lnTo>
                  <a:lnTo>
                    <a:pt x="4345" y="4153"/>
                  </a:lnTo>
                  <a:cubicBezTo>
                    <a:pt x="4345" y="3123"/>
                    <a:pt x="5183" y="2303"/>
                    <a:pt x="6195" y="2303"/>
                  </a:cubicBezTo>
                  <a:close/>
                  <a:moveTo>
                    <a:pt x="6176" y="0"/>
                  </a:moveTo>
                  <a:cubicBezTo>
                    <a:pt x="2862" y="0"/>
                    <a:pt x="158" y="2687"/>
                    <a:pt x="158" y="6002"/>
                  </a:cubicBezTo>
                  <a:cubicBezTo>
                    <a:pt x="158" y="7537"/>
                    <a:pt x="751" y="9003"/>
                    <a:pt x="1780" y="10101"/>
                  </a:cubicBezTo>
                  <a:lnTo>
                    <a:pt x="349" y="11201"/>
                  </a:lnTo>
                  <a:cubicBezTo>
                    <a:pt x="0" y="11462"/>
                    <a:pt x="193" y="12020"/>
                    <a:pt x="629" y="12020"/>
                  </a:cubicBezTo>
                  <a:lnTo>
                    <a:pt x="6211" y="12020"/>
                  </a:lnTo>
                  <a:cubicBezTo>
                    <a:pt x="9526" y="12003"/>
                    <a:pt x="12196" y="9333"/>
                    <a:pt x="12196" y="6002"/>
                  </a:cubicBezTo>
                  <a:cubicBezTo>
                    <a:pt x="12196" y="2687"/>
                    <a:pt x="9491" y="0"/>
                    <a:pt x="6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46"/>
            <p:cNvSpPr/>
            <p:nvPr/>
          </p:nvSpPr>
          <p:spPr>
            <a:xfrm>
              <a:off x="4831288" y="4383500"/>
              <a:ext cx="46250" cy="34050"/>
            </a:xfrm>
            <a:custGeom>
              <a:avLst/>
              <a:gdLst/>
              <a:ahLst/>
              <a:cxnLst/>
              <a:rect l="l" t="t" r="r" b="b"/>
              <a:pathLst>
                <a:path w="1850" h="1362" extrusionOk="0">
                  <a:moveTo>
                    <a:pt x="926" y="0"/>
                  </a:moveTo>
                  <a:cubicBezTo>
                    <a:pt x="419" y="0"/>
                    <a:pt x="0" y="419"/>
                    <a:pt x="0" y="926"/>
                  </a:cubicBezTo>
                  <a:lnTo>
                    <a:pt x="0" y="1361"/>
                  </a:lnTo>
                  <a:lnTo>
                    <a:pt x="1850" y="1361"/>
                  </a:lnTo>
                  <a:lnTo>
                    <a:pt x="1850" y="926"/>
                  </a:lnTo>
                  <a:cubicBezTo>
                    <a:pt x="1850" y="419"/>
                    <a:pt x="1431" y="0"/>
                    <a:pt x="9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4" name="Google Shape;1834;p46"/>
          <p:cNvGrpSpPr/>
          <p:nvPr/>
        </p:nvGrpSpPr>
        <p:grpSpPr>
          <a:xfrm>
            <a:off x="5276564" y="3850497"/>
            <a:ext cx="361638" cy="353779"/>
            <a:chOff x="5356413" y="4209475"/>
            <a:chExt cx="402625" cy="393875"/>
          </a:xfrm>
        </p:grpSpPr>
        <p:sp>
          <p:nvSpPr>
            <p:cNvPr id="1835" name="Google Shape;1835;p46"/>
            <p:cNvSpPr/>
            <p:nvPr/>
          </p:nvSpPr>
          <p:spPr>
            <a:xfrm>
              <a:off x="5356413" y="4302825"/>
              <a:ext cx="305325" cy="300525"/>
            </a:xfrm>
            <a:custGeom>
              <a:avLst/>
              <a:gdLst/>
              <a:ahLst/>
              <a:cxnLst/>
              <a:rect l="l" t="t" r="r" b="b"/>
              <a:pathLst>
                <a:path w="12213" h="12021" extrusionOk="0">
                  <a:moveTo>
                    <a:pt x="6211" y="2757"/>
                  </a:moveTo>
                  <a:cubicBezTo>
                    <a:pt x="6456" y="2757"/>
                    <a:pt x="6665" y="2966"/>
                    <a:pt x="6665" y="3227"/>
                  </a:cubicBezTo>
                  <a:lnTo>
                    <a:pt x="6665" y="3681"/>
                  </a:lnTo>
                  <a:lnTo>
                    <a:pt x="7590" y="3681"/>
                  </a:lnTo>
                  <a:cubicBezTo>
                    <a:pt x="7851" y="3681"/>
                    <a:pt x="8061" y="3890"/>
                    <a:pt x="8061" y="4153"/>
                  </a:cubicBezTo>
                  <a:cubicBezTo>
                    <a:pt x="8061" y="4397"/>
                    <a:pt x="7851" y="4606"/>
                    <a:pt x="7590" y="4606"/>
                  </a:cubicBezTo>
                  <a:lnTo>
                    <a:pt x="5287" y="4606"/>
                  </a:lnTo>
                  <a:lnTo>
                    <a:pt x="5287" y="5530"/>
                  </a:lnTo>
                  <a:lnTo>
                    <a:pt x="7590" y="5530"/>
                  </a:lnTo>
                  <a:cubicBezTo>
                    <a:pt x="7851" y="5530"/>
                    <a:pt x="8044" y="5740"/>
                    <a:pt x="8044" y="6002"/>
                  </a:cubicBezTo>
                  <a:lnTo>
                    <a:pt x="8044" y="7833"/>
                  </a:lnTo>
                  <a:cubicBezTo>
                    <a:pt x="8044" y="8096"/>
                    <a:pt x="7851" y="8305"/>
                    <a:pt x="7590" y="8305"/>
                  </a:cubicBezTo>
                  <a:lnTo>
                    <a:pt x="6648" y="8305"/>
                  </a:lnTo>
                  <a:lnTo>
                    <a:pt x="6648" y="8758"/>
                  </a:lnTo>
                  <a:cubicBezTo>
                    <a:pt x="6648" y="9019"/>
                    <a:pt x="6439" y="9229"/>
                    <a:pt x="6195" y="9229"/>
                  </a:cubicBezTo>
                  <a:cubicBezTo>
                    <a:pt x="5932" y="9229"/>
                    <a:pt x="5723" y="9019"/>
                    <a:pt x="5723" y="8758"/>
                  </a:cubicBezTo>
                  <a:lnTo>
                    <a:pt x="5723" y="8305"/>
                  </a:lnTo>
                  <a:lnTo>
                    <a:pt x="4816" y="8305"/>
                  </a:lnTo>
                  <a:cubicBezTo>
                    <a:pt x="4571" y="8305"/>
                    <a:pt x="4362" y="8096"/>
                    <a:pt x="4362" y="7833"/>
                  </a:cubicBezTo>
                  <a:cubicBezTo>
                    <a:pt x="4362" y="7589"/>
                    <a:pt x="4571" y="7380"/>
                    <a:pt x="4816" y="7380"/>
                  </a:cubicBezTo>
                  <a:lnTo>
                    <a:pt x="7119" y="7380"/>
                  </a:lnTo>
                  <a:lnTo>
                    <a:pt x="7119" y="6456"/>
                  </a:lnTo>
                  <a:lnTo>
                    <a:pt x="4816" y="6456"/>
                  </a:lnTo>
                  <a:cubicBezTo>
                    <a:pt x="4571" y="6456"/>
                    <a:pt x="4362" y="6246"/>
                    <a:pt x="4362" y="6002"/>
                  </a:cubicBezTo>
                  <a:lnTo>
                    <a:pt x="4362" y="4153"/>
                  </a:lnTo>
                  <a:cubicBezTo>
                    <a:pt x="4362" y="3890"/>
                    <a:pt x="4571" y="3681"/>
                    <a:pt x="4816" y="3681"/>
                  </a:cubicBezTo>
                  <a:lnTo>
                    <a:pt x="5741" y="3681"/>
                  </a:lnTo>
                  <a:lnTo>
                    <a:pt x="5741" y="3227"/>
                  </a:lnTo>
                  <a:cubicBezTo>
                    <a:pt x="5741" y="2966"/>
                    <a:pt x="5950" y="2757"/>
                    <a:pt x="6211" y="2757"/>
                  </a:cubicBezTo>
                  <a:close/>
                  <a:moveTo>
                    <a:pt x="6195" y="0"/>
                  </a:moveTo>
                  <a:cubicBezTo>
                    <a:pt x="2880" y="0"/>
                    <a:pt x="175" y="2687"/>
                    <a:pt x="175" y="6002"/>
                  </a:cubicBezTo>
                  <a:cubicBezTo>
                    <a:pt x="175" y="7537"/>
                    <a:pt x="751" y="9003"/>
                    <a:pt x="1780" y="10101"/>
                  </a:cubicBezTo>
                  <a:lnTo>
                    <a:pt x="349" y="11201"/>
                  </a:lnTo>
                  <a:cubicBezTo>
                    <a:pt x="0" y="11462"/>
                    <a:pt x="193" y="12020"/>
                    <a:pt x="629" y="12020"/>
                  </a:cubicBezTo>
                  <a:lnTo>
                    <a:pt x="6229" y="12020"/>
                  </a:lnTo>
                  <a:cubicBezTo>
                    <a:pt x="9526" y="12003"/>
                    <a:pt x="12213" y="9333"/>
                    <a:pt x="12213" y="6002"/>
                  </a:cubicBezTo>
                  <a:cubicBezTo>
                    <a:pt x="12213" y="2687"/>
                    <a:pt x="9509" y="0"/>
                    <a:pt x="6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46"/>
            <p:cNvSpPr/>
            <p:nvPr/>
          </p:nvSpPr>
          <p:spPr>
            <a:xfrm>
              <a:off x="5474638" y="4209475"/>
              <a:ext cx="284400" cy="300975"/>
            </a:xfrm>
            <a:custGeom>
              <a:avLst/>
              <a:gdLst/>
              <a:ahLst/>
              <a:cxnLst/>
              <a:rect l="l" t="t" r="r" b="b"/>
              <a:pathLst>
                <a:path w="11376" h="12039" extrusionOk="0">
                  <a:moveTo>
                    <a:pt x="5181" y="1"/>
                  </a:moveTo>
                  <a:cubicBezTo>
                    <a:pt x="2983" y="1"/>
                    <a:pt x="1064" y="1187"/>
                    <a:pt x="0" y="2949"/>
                  </a:cubicBezTo>
                  <a:cubicBezTo>
                    <a:pt x="484" y="2846"/>
                    <a:pt x="970" y="2796"/>
                    <a:pt x="1453" y="2796"/>
                  </a:cubicBezTo>
                  <a:cubicBezTo>
                    <a:pt x="3184" y="2796"/>
                    <a:pt x="4867" y="3441"/>
                    <a:pt x="6176" y="4642"/>
                  </a:cubicBezTo>
                  <a:lnTo>
                    <a:pt x="8409" y="4642"/>
                  </a:lnTo>
                  <a:cubicBezTo>
                    <a:pt x="8653" y="4642"/>
                    <a:pt x="8863" y="4851"/>
                    <a:pt x="8863" y="5112"/>
                  </a:cubicBezTo>
                  <a:cubicBezTo>
                    <a:pt x="8863" y="5374"/>
                    <a:pt x="8653" y="5566"/>
                    <a:pt x="8409" y="5566"/>
                  </a:cubicBezTo>
                  <a:lnTo>
                    <a:pt x="7013" y="5566"/>
                  </a:lnTo>
                  <a:cubicBezTo>
                    <a:pt x="7223" y="5863"/>
                    <a:pt x="7414" y="6177"/>
                    <a:pt x="7589" y="6491"/>
                  </a:cubicBezTo>
                  <a:lnTo>
                    <a:pt x="8409" y="6491"/>
                  </a:lnTo>
                  <a:cubicBezTo>
                    <a:pt x="8653" y="6491"/>
                    <a:pt x="8863" y="6700"/>
                    <a:pt x="8863" y="6961"/>
                  </a:cubicBezTo>
                  <a:cubicBezTo>
                    <a:pt x="8863" y="7206"/>
                    <a:pt x="8653" y="7415"/>
                    <a:pt x="8409" y="7415"/>
                  </a:cubicBezTo>
                  <a:lnTo>
                    <a:pt x="8007" y="7415"/>
                  </a:lnTo>
                  <a:cubicBezTo>
                    <a:pt x="8251" y="8148"/>
                    <a:pt x="8409" y="8933"/>
                    <a:pt x="8409" y="9736"/>
                  </a:cubicBezTo>
                  <a:cubicBezTo>
                    <a:pt x="8409" y="10538"/>
                    <a:pt x="8270" y="11306"/>
                    <a:pt x="8007" y="12039"/>
                  </a:cubicBezTo>
                  <a:lnTo>
                    <a:pt x="10747" y="12039"/>
                  </a:lnTo>
                  <a:cubicBezTo>
                    <a:pt x="11182" y="12039"/>
                    <a:pt x="11375" y="11481"/>
                    <a:pt x="11026" y="11201"/>
                  </a:cubicBezTo>
                  <a:lnTo>
                    <a:pt x="9596" y="10120"/>
                  </a:lnTo>
                  <a:cubicBezTo>
                    <a:pt x="10624" y="9003"/>
                    <a:pt x="11201" y="7538"/>
                    <a:pt x="11201" y="6019"/>
                  </a:cubicBezTo>
                  <a:cubicBezTo>
                    <a:pt x="11201" y="2704"/>
                    <a:pt x="8496" y="1"/>
                    <a:pt x="5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7" name="Google Shape;1837;p46"/>
          <p:cNvGrpSpPr/>
          <p:nvPr/>
        </p:nvGrpSpPr>
        <p:grpSpPr>
          <a:xfrm>
            <a:off x="5873598" y="3850497"/>
            <a:ext cx="346750" cy="353779"/>
            <a:chOff x="6021113" y="4209475"/>
            <a:chExt cx="386050" cy="393875"/>
          </a:xfrm>
        </p:grpSpPr>
        <p:sp>
          <p:nvSpPr>
            <p:cNvPr id="1838" name="Google Shape;1838;p46"/>
            <p:cNvSpPr/>
            <p:nvPr/>
          </p:nvSpPr>
          <p:spPr>
            <a:xfrm>
              <a:off x="6074313" y="4221700"/>
              <a:ext cx="23175" cy="34925"/>
            </a:xfrm>
            <a:custGeom>
              <a:avLst/>
              <a:gdLst/>
              <a:ahLst/>
              <a:cxnLst/>
              <a:rect l="l" t="t" r="r" b="b"/>
              <a:pathLst>
                <a:path w="927" h="1397" extrusionOk="0">
                  <a:moveTo>
                    <a:pt x="455" y="0"/>
                  </a:moveTo>
                  <a:cubicBezTo>
                    <a:pt x="194" y="0"/>
                    <a:pt x="1" y="210"/>
                    <a:pt x="1" y="471"/>
                  </a:cubicBezTo>
                  <a:lnTo>
                    <a:pt x="1" y="924"/>
                  </a:lnTo>
                  <a:cubicBezTo>
                    <a:pt x="1" y="1187"/>
                    <a:pt x="194" y="1396"/>
                    <a:pt x="455" y="1396"/>
                  </a:cubicBezTo>
                  <a:cubicBezTo>
                    <a:pt x="717" y="1396"/>
                    <a:pt x="926" y="1187"/>
                    <a:pt x="926" y="924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46"/>
            <p:cNvSpPr/>
            <p:nvPr/>
          </p:nvSpPr>
          <p:spPr>
            <a:xfrm>
              <a:off x="6021113" y="4241025"/>
              <a:ext cx="33175" cy="31925"/>
            </a:xfrm>
            <a:custGeom>
              <a:avLst/>
              <a:gdLst/>
              <a:ahLst/>
              <a:cxnLst/>
              <a:rect l="l" t="t" r="r" b="b"/>
              <a:pathLst>
                <a:path w="1327" h="1277" extrusionOk="0">
                  <a:moveTo>
                    <a:pt x="495" y="0"/>
                  </a:moveTo>
                  <a:cubicBezTo>
                    <a:pt x="393" y="0"/>
                    <a:pt x="292" y="33"/>
                    <a:pt x="210" y="100"/>
                  </a:cubicBezTo>
                  <a:cubicBezTo>
                    <a:pt x="19" y="274"/>
                    <a:pt x="1" y="570"/>
                    <a:pt x="158" y="763"/>
                  </a:cubicBezTo>
                  <a:lnTo>
                    <a:pt x="454" y="1112"/>
                  </a:lnTo>
                  <a:cubicBezTo>
                    <a:pt x="542" y="1218"/>
                    <a:pt x="673" y="1277"/>
                    <a:pt x="806" y="1277"/>
                  </a:cubicBezTo>
                  <a:cubicBezTo>
                    <a:pt x="910" y="1277"/>
                    <a:pt x="1015" y="1240"/>
                    <a:pt x="1100" y="1163"/>
                  </a:cubicBezTo>
                  <a:cubicBezTo>
                    <a:pt x="1310" y="1007"/>
                    <a:pt x="1326" y="710"/>
                    <a:pt x="1170" y="518"/>
                  </a:cubicBezTo>
                  <a:lnTo>
                    <a:pt x="873" y="170"/>
                  </a:lnTo>
                  <a:cubicBezTo>
                    <a:pt x="773" y="59"/>
                    <a:pt x="632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46"/>
            <p:cNvSpPr/>
            <p:nvPr/>
          </p:nvSpPr>
          <p:spPr>
            <a:xfrm>
              <a:off x="6117513" y="4240400"/>
              <a:ext cx="33175" cy="31950"/>
            </a:xfrm>
            <a:custGeom>
              <a:avLst/>
              <a:gdLst/>
              <a:ahLst/>
              <a:cxnLst/>
              <a:rect l="l" t="t" r="r" b="b"/>
              <a:pathLst>
                <a:path w="1327" h="1278" extrusionOk="0">
                  <a:moveTo>
                    <a:pt x="805" y="1"/>
                  </a:moveTo>
                  <a:cubicBezTo>
                    <a:pt x="678" y="1"/>
                    <a:pt x="550" y="54"/>
                    <a:pt x="454" y="160"/>
                  </a:cubicBezTo>
                  <a:lnTo>
                    <a:pt x="157" y="525"/>
                  </a:lnTo>
                  <a:cubicBezTo>
                    <a:pt x="1" y="718"/>
                    <a:pt x="18" y="1014"/>
                    <a:pt x="210" y="1172"/>
                  </a:cubicBezTo>
                  <a:cubicBezTo>
                    <a:pt x="304" y="1242"/>
                    <a:pt x="413" y="1277"/>
                    <a:pt x="519" y="1277"/>
                  </a:cubicBezTo>
                  <a:cubicBezTo>
                    <a:pt x="650" y="1277"/>
                    <a:pt x="777" y="1224"/>
                    <a:pt x="873" y="1119"/>
                  </a:cubicBezTo>
                  <a:lnTo>
                    <a:pt x="1169" y="753"/>
                  </a:lnTo>
                  <a:cubicBezTo>
                    <a:pt x="1327" y="560"/>
                    <a:pt x="1309" y="264"/>
                    <a:pt x="1099" y="107"/>
                  </a:cubicBezTo>
                  <a:cubicBezTo>
                    <a:pt x="1013" y="36"/>
                    <a:pt x="909" y="1"/>
                    <a:pt x="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46"/>
            <p:cNvSpPr/>
            <p:nvPr/>
          </p:nvSpPr>
          <p:spPr>
            <a:xfrm>
              <a:off x="6189913" y="4209475"/>
              <a:ext cx="217250" cy="145725"/>
            </a:xfrm>
            <a:custGeom>
              <a:avLst/>
              <a:gdLst/>
              <a:ahLst/>
              <a:cxnLst/>
              <a:rect l="l" t="t" r="r" b="b"/>
              <a:pathLst>
                <a:path w="8690" h="5829" extrusionOk="0">
                  <a:moveTo>
                    <a:pt x="6421" y="1937"/>
                  </a:moveTo>
                  <a:cubicBezTo>
                    <a:pt x="6682" y="1937"/>
                    <a:pt x="6891" y="2146"/>
                    <a:pt x="6891" y="2390"/>
                  </a:cubicBezTo>
                  <a:cubicBezTo>
                    <a:pt x="6891" y="2653"/>
                    <a:pt x="6682" y="2862"/>
                    <a:pt x="6421" y="2862"/>
                  </a:cubicBezTo>
                  <a:lnTo>
                    <a:pt x="2269" y="2862"/>
                  </a:lnTo>
                  <a:cubicBezTo>
                    <a:pt x="2007" y="2862"/>
                    <a:pt x="1797" y="2653"/>
                    <a:pt x="1797" y="2390"/>
                  </a:cubicBezTo>
                  <a:cubicBezTo>
                    <a:pt x="1797" y="2146"/>
                    <a:pt x="2007" y="1937"/>
                    <a:pt x="2269" y="1937"/>
                  </a:cubicBezTo>
                  <a:close/>
                  <a:moveTo>
                    <a:pt x="2251" y="1"/>
                  </a:moveTo>
                  <a:cubicBezTo>
                    <a:pt x="1013" y="1"/>
                    <a:pt x="1" y="1013"/>
                    <a:pt x="1" y="2251"/>
                  </a:cubicBezTo>
                  <a:cubicBezTo>
                    <a:pt x="1" y="3490"/>
                    <a:pt x="1013" y="4502"/>
                    <a:pt x="2251" y="4502"/>
                  </a:cubicBezTo>
                  <a:cubicBezTo>
                    <a:pt x="2548" y="4502"/>
                    <a:pt x="2792" y="4746"/>
                    <a:pt x="2792" y="5042"/>
                  </a:cubicBezTo>
                  <a:lnTo>
                    <a:pt x="2792" y="5828"/>
                  </a:lnTo>
                  <a:lnTo>
                    <a:pt x="3960" y="4658"/>
                  </a:lnTo>
                  <a:cubicBezTo>
                    <a:pt x="4048" y="4572"/>
                    <a:pt x="4188" y="4502"/>
                    <a:pt x="4344" y="4502"/>
                  </a:cubicBezTo>
                  <a:lnTo>
                    <a:pt x="6438" y="4502"/>
                  </a:lnTo>
                  <a:cubicBezTo>
                    <a:pt x="7677" y="4502"/>
                    <a:pt x="8689" y="3490"/>
                    <a:pt x="8689" y="2251"/>
                  </a:cubicBezTo>
                  <a:cubicBezTo>
                    <a:pt x="8689" y="1013"/>
                    <a:pt x="7677" y="1"/>
                    <a:pt x="6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46"/>
            <p:cNvSpPr/>
            <p:nvPr/>
          </p:nvSpPr>
          <p:spPr>
            <a:xfrm>
              <a:off x="6188188" y="4429725"/>
              <a:ext cx="27050" cy="23150"/>
            </a:xfrm>
            <a:custGeom>
              <a:avLst/>
              <a:gdLst/>
              <a:ahLst/>
              <a:cxnLst/>
              <a:rect l="l" t="t" r="r" b="b"/>
              <a:pathLst>
                <a:path w="1082" h="926" extrusionOk="0">
                  <a:moveTo>
                    <a:pt x="0" y="1"/>
                  </a:moveTo>
                  <a:cubicBezTo>
                    <a:pt x="105" y="280"/>
                    <a:pt x="105" y="612"/>
                    <a:pt x="0" y="926"/>
                  </a:cubicBezTo>
                  <a:lnTo>
                    <a:pt x="1082" y="926"/>
                  </a:lnTo>
                  <a:cubicBezTo>
                    <a:pt x="977" y="629"/>
                    <a:pt x="977" y="298"/>
                    <a:pt x="1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46"/>
            <p:cNvSpPr/>
            <p:nvPr/>
          </p:nvSpPr>
          <p:spPr>
            <a:xfrm>
              <a:off x="6051638" y="4279650"/>
              <a:ext cx="277000" cy="323700"/>
            </a:xfrm>
            <a:custGeom>
              <a:avLst/>
              <a:gdLst/>
              <a:ahLst/>
              <a:cxnLst/>
              <a:rect l="l" t="t" r="r" b="b"/>
              <a:pathLst>
                <a:path w="11080" h="12948" extrusionOk="0">
                  <a:moveTo>
                    <a:pt x="7852" y="5080"/>
                  </a:moveTo>
                  <a:cubicBezTo>
                    <a:pt x="8602" y="5080"/>
                    <a:pt x="9230" y="5690"/>
                    <a:pt x="9230" y="6457"/>
                  </a:cubicBezTo>
                  <a:cubicBezTo>
                    <a:pt x="9230" y="7225"/>
                    <a:pt x="8602" y="7853"/>
                    <a:pt x="7852" y="7853"/>
                  </a:cubicBezTo>
                  <a:lnTo>
                    <a:pt x="4153" y="7853"/>
                  </a:lnTo>
                  <a:cubicBezTo>
                    <a:pt x="3385" y="7853"/>
                    <a:pt x="2757" y="7225"/>
                    <a:pt x="2757" y="6457"/>
                  </a:cubicBezTo>
                  <a:cubicBezTo>
                    <a:pt x="2757" y="5690"/>
                    <a:pt x="3385" y="5080"/>
                    <a:pt x="4153" y="5080"/>
                  </a:cubicBezTo>
                  <a:close/>
                  <a:moveTo>
                    <a:pt x="1369" y="1"/>
                  </a:moveTo>
                  <a:cubicBezTo>
                    <a:pt x="613" y="1"/>
                    <a:pt x="1" y="616"/>
                    <a:pt x="1" y="1381"/>
                  </a:cubicBezTo>
                  <a:cubicBezTo>
                    <a:pt x="1" y="1974"/>
                    <a:pt x="385" y="2498"/>
                    <a:pt x="926" y="2689"/>
                  </a:cubicBezTo>
                  <a:lnTo>
                    <a:pt x="926" y="6457"/>
                  </a:lnTo>
                  <a:cubicBezTo>
                    <a:pt x="926" y="7992"/>
                    <a:pt x="1868" y="9318"/>
                    <a:pt x="3194" y="9877"/>
                  </a:cubicBezTo>
                  <a:cubicBezTo>
                    <a:pt x="2426" y="10086"/>
                    <a:pt x="1850" y="10802"/>
                    <a:pt x="1850" y="11656"/>
                  </a:cubicBezTo>
                  <a:lnTo>
                    <a:pt x="1850" y="12494"/>
                  </a:lnTo>
                  <a:cubicBezTo>
                    <a:pt x="1850" y="12756"/>
                    <a:pt x="2059" y="12947"/>
                    <a:pt x="2304" y="12947"/>
                  </a:cubicBezTo>
                  <a:lnTo>
                    <a:pt x="9684" y="12947"/>
                  </a:lnTo>
                  <a:cubicBezTo>
                    <a:pt x="9945" y="12947"/>
                    <a:pt x="10154" y="12756"/>
                    <a:pt x="10154" y="12494"/>
                  </a:cubicBezTo>
                  <a:lnTo>
                    <a:pt x="10154" y="11656"/>
                  </a:lnTo>
                  <a:cubicBezTo>
                    <a:pt x="10154" y="10802"/>
                    <a:pt x="9579" y="10086"/>
                    <a:pt x="8794" y="9877"/>
                  </a:cubicBezTo>
                  <a:cubicBezTo>
                    <a:pt x="10138" y="9318"/>
                    <a:pt x="11080" y="7992"/>
                    <a:pt x="11080" y="6457"/>
                  </a:cubicBezTo>
                  <a:cubicBezTo>
                    <a:pt x="11080" y="5131"/>
                    <a:pt x="10382" y="3980"/>
                    <a:pt x="9335" y="3317"/>
                  </a:cubicBezTo>
                  <a:lnTo>
                    <a:pt x="8445" y="4207"/>
                  </a:lnTo>
                  <a:cubicBezTo>
                    <a:pt x="8322" y="4330"/>
                    <a:pt x="8170" y="4385"/>
                    <a:pt x="8021" y="4385"/>
                  </a:cubicBezTo>
                  <a:cubicBezTo>
                    <a:pt x="7704" y="4385"/>
                    <a:pt x="7398" y="4138"/>
                    <a:pt x="7398" y="3770"/>
                  </a:cubicBezTo>
                  <a:lnTo>
                    <a:pt x="7398" y="2759"/>
                  </a:lnTo>
                  <a:lnTo>
                    <a:pt x="4607" y="2759"/>
                  </a:lnTo>
                  <a:cubicBezTo>
                    <a:pt x="3508" y="2759"/>
                    <a:pt x="2513" y="3247"/>
                    <a:pt x="1850" y="4015"/>
                  </a:cubicBezTo>
                  <a:lnTo>
                    <a:pt x="1850" y="2689"/>
                  </a:lnTo>
                  <a:cubicBezTo>
                    <a:pt x="2408" y="2479"/>
                    <a:pt x="2792" y="1939"/>
                    <a:pt x="2757" y="1293"/>
                  </a:cubicBezTo>
                  <a:cubicBezTo>
                    <a:pt x="2722" y="595"/>
                    <a:pt x="2147" y="20"/>
                    <a:pt x="1431" y="2"/>
                  </a:cubicBezTo>
                  <a:cubicBezTo>
                    <a:pt x="1410" y="1"/>
                    <a:pt x="1390" y="1"/>
                    <a:pt x="1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46"/>
            <p:cNvSpPr/>
            <p:nvPr/>
          </p:nvSpPr>
          <p:spPr>
            <a:xfrm>
              <a:off x="6143688" y="4429725"/>
              <a:ext cx="23125" cy="23150"/>
            </a:xfrm>
            <a:custGeom>
              <a:avLst/>
              <a:gdLst/>
              <a:ahLst/>
              <a:cxnLst/>
              <a:rect l="l" t="t" r="r" b="b"/>
              <a:pathLst>
                <a:path w="925" h="926" extrusionOk="0">
                  <a:moveTo>
                    <a:pt x="471" y="1"/>
                  </a:moveTo>
                  <a:cubicBezTo>
                    <a:pt x="210" y="1"/>
                    <a:pt x="1" y="210"/>
                    <a:pt x="1" y="454"/>
                  </a:cubicBezTo>
                  <a:cubicBezTo>
                    <a:pt x="1" y="717"/>
                    <a:pt x="210" y="926"/>
                    <a:pt x="471" y="926"/>
                  </a:cubicBezTo>
                  <a:cubicBezTo>
                    <a:pt x="715" y="926"/>
                    <a:pt x="925" y="717"/>
                    <a:pt x="925" y="454"/>
                  </a:cubicBezTo>
                  <a:cubicBezTo>
                    <a:pt x="925" y="210"/>
                    <a:pt x="715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46"/>
            <p:cNvSpPr/>
            <p:nvPr/>
          </p:nvSpPr>
          <p:spPr>
            <a:xfrm>
              <a:off x="6236163" y="4429725"/>
              <a:ext cx="23125" cy="23150"/>
            </a:xfrm>
            <a:custGeom>
              <a:avLst/>
              <a:gdLst/>
              <a:ahLst/>
              <a:cxnLst/>
              <a:rect l="l" t="t" r="r" b="b"/>
              <a:pathLst>
                <a:path w="925" h="926" extrusionOk="0">
                  <a:moveTo>
                    <a:pt x="471" y="1"/>
                  </a:moveTo>
                  <a:cubicBezTo>
                    <a:pt x="210" y="1"/>
                    <a:pt x="0" y="210"/>
                    <a:pt x="0" y="454"/>
                  </a:cubicBezTo>
                  <a:cubicBezTo>
                    <a:pt x="0" y="717"/>
                    <a:pt x="210" y="926"/>
                    <a:pt x="471" y="926"/>
                  </a:cubicBezTo>
                  <a:cubicBezTo>
                    <a:pt x="715" y="926"/>
                    <a:pt x="924" y="717"/>
                    <a:pt x="924" y="454"/>
                  </a:cubicBezTo>
                  <a:cubicBezTo>
                    <a:pt x="924" y="210"/>
                    <a:pt x="715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6" name="Google Shape;1846;p46"/>
          <p:cNvGrpSpPr/>
          <p:nvPr/>
        </p:nvGrpSpPr>
        <p:grpSpPr>
          <a:xfrm>
            <a:off x="6456934" y="3912787"/>
            <a:ext cx="361593" cy="229198"/>
            <a:chOff x="6670563" y="4278825"/>
            <a:chExt cx="402575" cy="255175"/>
          </a:xfrm>
        </p:grpSpPr>
        <p:sp>
          <p:nvSpPr>
            <p:cNvPr id="1847" name="Google Shape;1847;p46"/>
            <p:cNvSpPr/>
            <p:nvPr/>
          </p:nvSpPr>
          <p:spPr>
            <a:xfrm>
              <a:off x="6894738" y="4278825"/>
              <a:ext cx="178400" cy="255175"/>
            </a:xfrm>
            <a:custGeom>
              <a:avLst/>
              <a:gdLst/>
              <a:ahLst/>
              <a:cxnLst/>
              <a:rect l="l" t="t" r="r" b="b"/>
              <a:pathLst>
                <a:path w="7136" h="10207" extrusionOk="0">
                  <a:moveTo>
                    <a:pt x="1867" y="0"/>
                  </a:moveTo>
                  <a:cubicBezTo>
                    <a:pt x="1204" y="0"/>
                    <a:pt x="576" y="140"/>
                    <a:pt x="1" y="367"/>
                  </a:cubicBezTo>
                  <a:cubicBezTo>
                    <a:pt x="1013" y="1152"/>
                    <a:pt x="1762" y="2251"/>
                    <a:pt x="2111" y="3524"/>
                  </a:cubicBezTo>
                  <a:cubicBezTo>
                    <a:pt x="2164" y="3489"/>
                    <a:pt x="2513" y="3001"/>
                    <a:pt x="3228" y="3001"/>
                  </a:cubicBezTo>
                  <a:cubicBezTo>
                    <a:pt x="4502" y="3001"/>
                    <a:pt x="5112" y="4536"/>
                    <a:pt x="4223" y="5427"/>
                  </a:cubicBezTo>
                  <a:lnTo>
                    <a:pt x="2181" y="7450"/>
                  </a:lnTo>
                  <a:cubicBezTo>
                    <a:pt x="2106" y="7526"/>
                    <a:pt x="1991" y="7575"/>
                    <a:pt x="1859" y="7575"/>
                  </a:cubicBezTo>
                  <a:cubicBezTo>
                    <a:pt x="1839" y="7575"/>
                    <a:pt x="1818" y="7574"/>
                    <a:pt x="1797" y="7572"/>
                  </a:cubicBezTo>
                  <a:cubicBezTo>
                    <a:pt x="1501" y="8235"/>
                    <a:pt x="1099" y="8828"/>
                    <a:pt x="576" y="9370"/>
                  </a:cubicBezTo>
                  <a:cubicBezTo>
                    <a:pt x="385" y="9544"/>
                    <a:pt x="210" y="9700"/>
                    <a:pt x="1" y="9858"/>
                  </a:cubicBezTo>
                  <a:cubicBezTo>
                    <a:pt x="576" y="10084"/>
                    <a:pt x="1204" y="10207"/>
                    <a:pt x="1832" y="10207"/>
                  </a:cubicBezTo>
                  <a:lnTo>
                    <a:pt x="6508" y="10207"/>
                  </a:lnTo>
                  <a:cubicBezTo>
                    <a:pt x="6945" y="10207"/>
                    <a:pt x="7136" y="9649"/>
                    <a:pt x="6787" y="9386"/>
                  </a:cubicBezTo>
                  <a:lnTo>
                    <a:pt x="5654" y="8514"/>
                  </a:lnTo>
                  <a:cubicBezTo>
                    <a:pt x="6491" y="7590"/>
                    <a:pt x="6961" y="6369"/>
                    <a:pt x="6961" y="5113"/>
                  </a:cubicBezTo>
                  <a:cubicBezTo>
                    <a:pt x="6961" y="2303"/>
                    <a:pt x="4677" y="0"/>
                    <a:pt x="1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6950988" y="4376850"/>
              <a:ext cx="38000" cy="54225"/>
            </a:xfrm>
            <a:custGeom>
              <a:avLst/>
              <a:gdLst/>
              <a:ahLst/>
              <a:cxnLst/>
              <a:rect l="l" t="t" r="r" b="b"/>
              <a:pathLst>
                <a:path w="1520" h="2169" extrusionOk="0">
                  <a:moveTo>
                    <a:pt x="978" y="0"/>
                  </a:moveTo>
                  <a:cubicBezTo>
                    <a:pt x="852" y="0"/>
                    <a:pt x="725" y="49"/>
                    <a:pt x="629" y="145"/>
                  </a:cubicBezTo>
                  <a:lnTo>
                    <a:pt x="54" y="720"/>
                  </a:lnTo>
                  <a:cubicBezTo>
                    <a:pt x="89" y="1208"/>
                    <a:pt x="71" y="1697"/>
                    <a:pt x="1" y="2169"/>
                  </a:cubicBezTo>
                  <a:lnTo>
                    <a:pt x="1327" y="843"/>
                  </a:lnTo>
                  <a:cubicBezTo>
                    <a:pt x="1519" y="650"/>
                    <a:pt x="1519" y="336"/>
                    <a:pt x="1327" y="145"/>
                  </a:cubicBezTo>
                  <a:cubicBezTo>
                    <a:pt x="1231" y="49"/>
                    <a:pt x="1105" y="0"/>
                    <a:pt x="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6670563" y="4278825"/>
              <a:ext cx="259100" cy="255175"/>
            </a:xfrm>
            <a:custGeom>
              <a:avLst/>
              <a:gdLst/>
              <a:ahLst/>
              <a:cxnLst/>
              <a:rect l="l" t="t" r="r" b="b"/>
              <a:pathLst>
                <a:path w="10364" h="10207" extrusionOk="0">
                  <a:moveTo>
                    <a:pt x="6632" y="3001"/>
                  </a:moveTo>
                  <a:cubicBezTo>
                    <a:pt x="6997" y="3001"/>
                    <a:pt x="7363" y="3141"/>
                    <a:pt x="7642" y="3420"/>
                  </a:cubicBezTo>
                  <a:cubicBezTo>
                    <a:pt x="8182" y="3961"/>
                    <a:pt x="8182" y="4868"/>
                    <a:pt x="7642" y="5427"/>
                  </a:cubicBezTo>
                  <a:lnTo>
                    <a:pt x="5600" y="7450"/>
                  </a:lnTo>
                  <a:cubicBezTo>
                    <a:pt x="5511" y="7540"/>
                    <a:pt x="5385" y="7588"/>
                    <a:pt x="5260" y="7588"/>
                  </a:cubicBezTo>
                  <a:cubicBezTo>
                    <a:pt x="5141" y="7588"/>
                    <a:pt x="5022" y="7544"/>
                    <a:pt x="4937" y="7450"/>
                  </a:cubicBezTo>
                  <a:lnTo>
                    <a:pt x="2913" y="5427"/>
                  </a:lnTo>
                  <a:cubicBezTo>
                    <a:pt x="2355" y="4868"/>
                    <a:pt x="2355" y="3961"/>
                    <a:pt x="2913" y="3420"/>
                  </a:cubicBezTo>
                  <a:cubicBezTo>
                    <a:pt x="3184" y="3141"/>
                    <a:pt x="3546" y="3001"/>
                    <a:pt x="3911" y="3001"/>
                  </a:cubicBezTo>
                  <a:cubicBezTo>
                    <a:pt x="4275" y="3001"/>
                    <a:pt x="4641" y="3141"/>
                    <a:pt x="4920" y="3420"/>
                  </a:cubicBezTo>
                  <a:lnTo>
                    <a:pt x="5269" y="3769"/>
                  </a:lnTo>
                  <a:lnTo>
                    <a:pt x="5635" y="3420"/>
                  </a:lnTo>
                  <a:cubicBezTo>
                    <a:pt x="5906" y="3141"/>
                    <a:pt x="6268" y="3001"/>
                    <a:pt x="6632" y="3001"/>
                  </a:cubicBezTo>
                  <a:close/>
                  <a:moveTo>
                    <a:pt x="5269" y="0"/>
                  </a:moveTo>
                  <a:cubicBezTo>
                    <a:pt x="2460" y="0"/>
                    <a:pt x="175" y="2303"/>
                    <a:pt x="175" y="5113"/>
                  </a:cubicBezTo>
                  <a:cubicBezTo>
                    <a:pt x="175" y="6369"/>
                    <a:pt x="645" y="7590"/>
                    <a:pt x="1483" y="8514"/>
                  </a:cubicBezTo>
                  <a:lnTo>
                    <a:pt x="350" y="9386"/>
                  </a:lnTo>
                  <a:cubicBezTo>
                    <a:pt x="1" y="9649"/>
                    <a:pt x="192" y="10207"/>
                    <a:pt x="629" y="10207"/>
                  </a:cubicBezTo>
                  <a:lnTo>
                    <a:pt x="5304" y="10207"/>
                  </a:lnTo>
                  <a:cubicBezTo>
                    <a:pt x="6647" y="10207"/>
                    <a:pt x="7921" y="9665"/>
                    <a:pt x="8880" y="8707"/>
                  </a:cubicBezTo>
                  <a:cubicBezTo>
                    <a:pt x="9840" y="7746"/>
                    <a:pt x="10364" y="6473"/>
                    <a:pt x="10364" y="5113"/>
                  </a:cubicBezTo>
                  <a:cubicBezTo>
                    <a:pt x="10364" y="2303"/>
                    <a:pt x="8078" y="0"/>
                    <a:pt x="5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6754738" y="4376850"/>
              <a:ext cx="95100" cy="63825"/>
            </a:xfrm>
            <a:custGeom>
              <a:avLst/>
              <a:gdLst/>
              <a:ahLst/>
              <a:cxnLst/>
              <a:rect l="l" t="t" r="r" b="b"/>
              <a:pathLst>
                <a:path w="3804" h="2553" extrusionOk="0">
                  <a:moveTo>
                    <a:pt x="541" y="0"/>
                  </a:moveTo>
                  <a:cubicBezTo>
                    <a:pt x="415" y="0"/>
                    <a:pt x="288" y="49"/>
                    <a:pt x="193" y="145"/>
                  </a:cubicBezTo>
                  <a:cubicBezTo>
                    <a:pt x="0" y="336"/>
                    <a:pt x="0" y="650"/>
                    <a:pt x="193" y="843"/>
                  </a:cubicBezTo>
                  <a:lnTo>
                    <a:pt x="1902" y="2552"/>
                  </a:lnTo>
                  <a:lnTo>
                    <a:pt x="3612" y="843"/>
                  </a:lnTo>
                  <a:cubicBezTo>
                    <a:pt x="3803" y="650"/>
                    <a:pt x="3803" y="336"/>
                    <a:pt x="3612" y="145"/>
                  </a:cubicBezTo>
                  <a:cubicBezTo>
                    <a:pt x="3516" y="49"/>
                    <a:pt x="3389" y="0"/>
                    <a:pt x="3263" y="0"/>
                  </a:cubicBezTo>
                  <a:cubicBezTo>
                    <a:pt x="3136" y="0"/>
                    <a:pt x="3010" y="49"/>
                    <a:pt x="2914" y="145"/>
                  </a:cubicBezTo>
                  <a:lnTo>
                    <a:pt x="2233" y="825"/>
                  </a:lnTo>
                  <a:cubicBezTo>
                    <a:pt x="2138" y="921"/>
                    <a:pt x="2020" y="969"/>
                    <a:pt x="1902" y="969"/>
                  </a:cubicBezTo>
                  <a:cubicBezTo>
                    <a:pt x="1784" y="969"/>
                    <a:pt x="1666" y="921"/>
                    <a:pt x="1570" y="825"/>
                  </a:cubicBezTo>
                  <a:lnTo>
                    <a:pt x="890" y="145"/>
                  </a:lnTo>
                  <a:cubicBezTo>
                    <a:pt x="794" y="49"/>
                    <a:pt x="668" y="0"/>
                    <a:pt x="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1" name="Google Shape;1851;p46"/>
          <p:cNvGrpSpPr/>
          <p:nvPr/>
        </p:nvGrpSpPr>
        <p:grpSpPr>
          <a:xfrm>
            <a:off x="7050846" y="3850497"/>
            <a:ext cx="354160" cy="353779"/>
            <a:chOff x="7331788" y="4209475"/>
            <a:chExt cx="394300" cy="393875"/>
          </a:xfrm>
        </p:grpSpPr>
        <p:sp>
          <p:nvSpPr>
            <p:cNvPr id="1852" name="Google Shape;1852;p46"/>
            <p:cNvSpPr/>
            <p:nvPr/>
          </p:nvSpPr>
          <p:spPr>
            <a:xfrm>
              <a:off x="7361438" y="4429725"/>
              <a:ext cx="81150" cy="80725"/>
            </a:xfrm>
            <a:custGeom>
              <a:avLst/>
              <a:gdLst/>
              <a:ahLst/>
              <a:cxnLst/>
              <a:rect l="l" t="t" r="r" b="b"/>
              <a:pathLst>
                <a:path w="3246" h="3229" extrusionOk="0">
                  <a:moveTo>
                    <a:pt x="1622" y="1"/>
                  </a:moveTo>
                  <a:cubicBezTo>
                    <a:pt x="733" y="1"/>
                    <a:pt x="0" y="717"/>
                    <a:pt x="0" y="1606"/>
                  </a:cubicBezTo>
                  <a:cubicBezTo>
                    <a:pt x="0" y="2496"/>
                    <a:pt x="733" y="3229"/>
                    <a:pt x="1622" y="3229"/>
                  </a:cubicBezTo>
                  <a:cubicBezTo>
                    <a:pt x="2513" y="3229"/>
                    <a:pt x="3245" y="2496"/>
                    <a:pt x="3245" y="1606"/>
                  </a:cubicBezTo>
                  <a:cubicBezTo>
                    <a:pt x="3245" y="717"/>
                    <a:pt x="2513" y="1"/>
                    <a:pt x="1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46"/>
            <p:cNvSpPr/>
            <p:nvPr/>
          </p:nvSpPr>
          <p:spPr>
            <a:xfrm>
              <a:off x="7331788" y="4510425"/>
              <a:ext cx="139575" cy="92925"/>
            </a:xfrm>
            <a:custGeom>
              <a:avLst/>
              <a:gdLst/>
              <a:ahLst/>
              <a:cxnLst/>
              <a:rect l="l" t="t" r="r" b="b"/>
              <a:pathLst>
                <a:path w="5583" h="3717" extrusionOk="0">
                  <a:moveTo>
                    <a:pt x="2791" y="1"/>
                  </a:moveTo>
                  <a:cubicBezTo>
                    <a:pt x="1256" y="1"/>
                    <a:pt x="0" y="1239"/>
                    <a:pt x="0" y="2792"/>
                  </a:cubicBezTo>
                  <a:lnTo>
                    <a:pt x="0" y="3263"/>
                  </a:lnTo>
                  <a:cubicBezTo>
                    <a:pt x="0" y="3525"/>
                    <a:pt x="209" y="3716"/>
                    <a:pt x="470" y="3716"/>
                  </a:cubicBezTo>
                  <a:lnTo>
                    <a:pt x="5111" y="3716"/>
                  </a:lnTo>
                  <a:cubicBezTo>
                    <a:pt x="5374" y="3716"/>
                    <a:pt x="5583" y="3525"/>
                    <a:pt x="5583" y="3263"/>
                  </a:cubicBezTo>
                  <a:lnTo>
                    <a:pt x="5583" y="2792"/>
                  </a:lnTo>
                  <a:cubicBezTo>
                    <a:pt x="5583" y="1239"/>
                    <a:pt x="4327" y="1"/>
                    <a:pt x="2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46"/>
            <p:cNvSpPr/>
            <p:nvPr/>
          </p:nvSpPr>
          <p:spPr>
            <a:xfrm>
              <a:off x="7616163" y="4429725"/>
              <a:ext cx="81125" cy="80725"/>
            </a:xfrm>
            <a:custGeom>
              <a:avLst/>
              <a:gdLst/>
              <a:ahLst/>
              <a:cxnLst/>
              <a:rect l="l" t="t" r="r" b="b"/>
              <a:pathLst>
                <a:path w="3245" h="3229" extrusionOk="0">
                  <a:moveTo>
                    <a:pt x="1622" y="1"/>
                  </a:moveTo>
                  <a:cubicBezTo>
                    <a:pt x="733" y="1"/>
                    <a:pt x="0" y="717"/>
                    <a:pt x="0" y="1606"/>
                  </a:cubicBezTo>
                  <a:cubicBezTo>
                    <a:pt x="0" y="2496"/>
                    <a:pt x="733" y="3229"/>
                    <a:pt x="1622" y="3229"/>
                  </a:cubicBezTo>
                  <a:cubicBezTo>
                    <a:pt x="2512" y="3229"/>
                    <a:pt x="3245" y="2496"/>
                    <a:pt x="3245" y="1606"/>
                  </a:cubicBezTo>
                  <a:cubicBezTo>
                    <a:pt x="3245" y="717"/>
                    <a:pt x="2512" y="1"/>
                    <a:pt x="1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46"/>
            <p:cNvSpPr/>
            <p:nvPr/>
          </p:nvSpPr>
          <p:spPr>
            <a:xfrm>
              <a:off x="7586488" y="4510425"/>
              <a:ext cx="139600" cy="92925"/>
            </a:xfrm>
            <a:custGeom>
              <a:avLst/>
              <a:gdLst/>
              <a:ahLst/>
              <a:cxnLst/>
              <a:rect l="l" t="t" r="r" b="b"/>
              <a:pathLst>
                <a:path w="5584" h="3717" extrusionOk="0">
                  <a:moveTo>
                    <a:pt x="2792" y="1"/>
                  </a:moveTo>
                  <a:cubicBezTo>
                    <a:pt x="1257" y="1"/>
                    <a:pt x="1" y="1239"/>
                    <a:pt x="1" y="2792"/>
                  </a:cubicBezTo>
                  <a:lnTo>
                    <a:pt x="1" y="3263"/>
                  </a:lnTo>
                  <a:cubicBezTo>
                    <a:pt x="1" y="3525"/>
                    <a:pt x="210" y="3716"/>
                    <a:pt x="471" y="3716"/>
                  </a:cubicBezTo>
                  <a:lnTo>
                    <a:pt x="5112" y="3716"/>
                  </a:lnTo>
                  <a:cubicBezTo>
                    <a:pt x="5374" y="3716"/>
                    <a:pt x="5583" y="3525"/>
                    <a:pt x="5583" y="3263"/>
                  </a:cubicBezTo>
                  <a:lnTo>
                    <a:pt x="5583" y="2792"/>
                  </a:lnTo>
                  <a:cubicBezTo>
                    <a:pt x="5583" y="1239"/>
                    <a:pt x="4327" y="1"/>
                    <a:pt x="2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46"/>
            <p:cNvSpPr/>
            <p:nvPr/>
          </p:nvSpPr>
          <p:spPr>
            <a:xfrm>
              <a:off x="7331788" y="4209475"/>
              <a:ext cx="185350" cy="243400"/>
            </a:xfrm>
            <a:custGeom>
              <a:avLst/>
              <a:gdLst/>
              <a:ahLst/>
              <a:cxnLst/>
              <a:rect l="l" t="t" r="r" b="b"/>
              <a:pathLst>
                <a:path w="7414" h="9736" extrusionOk="0">
                  <a:moveTo>
                    <a:pt x="5094" y="2818"/>
                  </a:moveTo>
                  <a:cubicBezTo>
                    <a:pt x="5212" y="2818"/>
                    <a:pt x="5330" y="2861"/>
                    <a:pt x="5425" y="2949"/>
                  </a:cubicBezTo>
                  <a:cubicBezTo>
                    <a:pt x="5600" y="3123"/>
                    <a:pt x="5600" y="3420"/>
                    <a:pt x="5425" y="3595"/>
                  </a:cubicBezTo>
                  <a:lnTo>
                    <a:pt x="3576" y="5444"/>
                  </a:lnTo>
                  <a:cubicBezTo>
                    <a:pt x="3489" y="5531"/>
                    <a:pt x="3385" y="5566"/>
                    <a:pt x="3262" y="5566"/>
                  </a:cubicBezTo>
                  <a:cubicBezTo>
                    <a:pt x="3140" y="5566"/>
                    <a:pt x="3018" y="5531"/>
                    <a:pt x="2931" y="5444"/>
                  </a:cubicBezTo>
                  <a:lnTo>
                    <a:pt x="2006" y="4519"/>
                  </a:lnTo>
                  <a:cubicBezTo>
                    <a:pt x="1831" y="4328"/>
                    <a:pt x="1831" y="4048"/>
                    <a:pt x="2006" y="3856"/>
                  </a:cubicBezTo>
                  <a:cubicBezTo>
                    <a:pt x="2093" y="3769"/>
                    <a:pt x="2211" y="3725"/>
                    <a:pt x="2329" y="3725"/>
                  </a:cubicBezTo>
                  <a:cubicBezTo>
                    <a:pt x="2447" y="3725"/>
                    <a:pt x="2565" y="3769"/>
                    <a:pt x="2652" y="3856"/>
                  </a:cubicBezTo>
                  <a:lnTo>
                    <a:pt x="3262" y="4467"/>
                  </a:lnTo>
                  <a:lnTo>
                    <a:pt x="4762" y="2949"/>
                  </a:lnTo>
                  <a:cubicBezTo>
                    <a:pt x="4858" y="2861"/>
                    <a:pt x="4976" y="2818"/>
                    <a:pt x="5094" y="2818"/>
                  </a:cubicBezTo>
                  <a:close/>
                  <a:moveTo>
                    <a:pt x="470" y="1"/>
                  </a:moveTo>
                  <a:cubicBezTo>
                    <a:pt x="209" y="1"/>
                    <a:pt x="0" y="210"/>
                    <a:pt x="0" y="471"/>
                  </a:cubicBezTo>
                  <a:lnTo>
                    <a:pt x="0" y="7887"/>
                  </a:lnTo>
                  <a:cubicBezTo>
                    <a:pt x="0" y="8131"/>
                    <a:pt x="209" y="8340"/>
                    <a:pt x="470" y="8340"/>
                  </a:cubicBezTo>
                  <a:lnTo>
                    <a:pt x="4658" y="8340"/>
                  </a:lnTo>
                  <a:lnTo>
                    <a:pt x="4658" y="9264"/>
                  </a:lnTo>
                  <a:cubicBezTo>
                    <a:pt x="4658" y="9439"/>
                    <a:pt x="4745" y="9596"/>
                    <a:pt x="4902" y="9683"/>
                  </a:cubicBezTo>
                  <a:cubicBezTo>
                    <a:pt x="4972" y="9718"/>
                    <a:pt x="5041" y="9736"/>
                    <a:pt x="5111" y="9736"/>
                  </a:cubicBezTo>
                  <a:cubicBezTo>
                    <a:pt x="5216" y="9736"/>
                    <a:pt x="5304" y="9701"/>
                    <a:pt x="5390" y="9631"/>
                  </a:cubicBezTo>
                  <a:lnTo>
                    <a:pt x="7118" y="8340"/>
                  </a:lnTo>
                  <a:lnTo>
                    <a:pt x="7414" y="8340"/>
                  </a:lnTo>
                  <a:lnTo>
                    <a:pt x="74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46"/>
            <p:cNvSpPr/>
            <p:nvPr/>
          </p:nvSpPr>
          <p:spPr>
            <a:xfrm>
              <a:off x="7540263" y="4209475"/>
              <a:ext cx="185825" cy="243150"/>
            </a:xfrm>
            <a:custGeom>
              <a:avLst/>
              <a:gdLst/>
              <a:ahLst/>
              <a:cxnLst/>
              <a:rect l="l" t="t" r="r" b="b"/>
              <a:pathLst>
                <a:path w="7433" h="9726" extrusionOk="0">
                  <a:moveTo>
                    <a:pt x="3716" y="1885"/>
                  </a:moveTo>
                  <a:cubicBezTo>
                    <a:pt x="4483" y="1885"/>
                    <a:pt x="5095" y="2495"/>
                    <a:pt x="5095" y="3263"/>
                  </a:cubicBezTo>
                  <a:cubicBezTo>
                    <a:pt x="5095" y="3874"/>
                    <a:pt x="4711" y="4379"/>
                    <a:pt x="4169" y="4572"/>
                  </a:cubicBezTo>
                  <a:lnTo>
                    <a:pt x="4169" y="4658"/>
                  </a:lnTo>
                  <a:cubicBezTo>
                    <a:pt x="4169" y="4903"/>
                    <a:pt x="3978" y="5112"/>
                    <a:pt x="3716" y="5112"/>
                  </a:cubicBezTo>
                  <a:cubicBezTo>
                    <a:pt x="3455" y="5112"/>
                    <a:pt x="3262" y="4903"/>
                    <a:pt x="3262" y="4658"/>
                  </a:cubicBezTo>
                  <a:lnTo>
                    <a:pt x="3262" y="4188"/>
                  </a:lnTo>
                  <a:cubicBezTo>
                    <a:pt x="3262" y="3926"/>
                    <a:pt x="3455" y="3734"/>
                    <a:pt x="3716" y="3734"/>
                  </a:cubicBezTo>
                  <a:cubicBezTo>
                    <a:pt x="3978" y="3734"/>
                    <a:pt x="4169" y="3525"/>
                    <a:pt x="4169" y="3263"/>
                  </a:cubicBezTo>
                  <a:cubicBezTo>
                    <a:pt x="4169" y="3018"/>
                    <a:pt x="3978" y="2809"/>
                    <a:pt x="3716" y="2809"/>
                  </a:cubicBezTo>
                  <a:cubicBezTo>
                    <a:pt x="3455" y="2809"/>
                    <a:pt x="3262" y="3018"/>
                    <a:pt x="3262" y="3263"/>
                  </a:cubicBezTo>
                  <a:cubicBezTo>
                    <a:pt x="3262" y="3525"/>
                    <a:pt x="3053" y="3734"/>
                    <a:pt x="2792" y="3734"/>
                  </a:cubicBezTo>
                  <a:cubicBezTo>
                    <a:pt x="2529" y="3734"/>
                    <a:pt x="2338" y="3525"/>
                    <a:pt x="2338" y="3263"/>
                  </a:cubicBezTo>
                  <a:cubicBezTo>
                    <a:pt x="2338" y="2495"/>
                    <a:pt x="2948" y="1885"/>
                    <a:pt x="3716" y="1885"/>
                  </a:cubicBezTo>
                  <a:close/>
                  <a:moveTo>
                    <a:pt x="3716" y="5566"/>
                  </a:moveTo>
                  <a:cubicBezTo>
                    <a:pt x="3978" y="5566"/>
                    <a:pt x="4169" y="5775"/>
                    <a:pt x="4169" y="6037"/>
                  </a:cubicBezTo>
                  <a:cubicBezTo>
                    <a:pt x="4169" y="6282"/>
                    <a:pt x="3978" y="6491"/>
                    <a:pt x="3716" y="6491"/>
                  </a:cubicBezTo>
                  <a:cubicBezTo>
                    <a:pt x="3455" y="6491"/>
                    <a:pt x="3262" y="6282"/>
                    <a:pt x="3262" y="6037"/>
                  </a:cubicBezTo>
                  <a:cubicBezTo>
                    <a:pt x="3262" y="5775"/>
                    <a:pt x="3455" y="5566"/>
                    <a:pt x="3716" y="5566"/>
                  </a:cubicBezTo>
                  <a:close/>
                  <a:moveTo>
                    <a:pt x="0" y="1"/>
                  </a:moveTo>
                  <a:lnTo>
                    <a:pt x="0" y="8340"/>
                  </a:lnTo>
                  <a:lnTo>
                    <a:pt x="314" y="8340"/>
                  </a:lnTo>
                  <a:lnTo>
                    <a:pt x="2041" y="9631"/>
                  </a:lnTo>
                  <a:cubicBezTo>
                    <a:pt x="2124" y="9694"/>
                    <a:pt x="2227" y="9725"/>
                    <a:pt x="2329" y="9725"/>
                  </a:cubicBezTo>
                  <a:cubicBezTo>
                    <a:pt x="2398" y="9725"/>
                    <a:pt x="2467" y="9711"/>
                    <a:pt x="2529" y="9683"/>
                  </a:cubicBezTo>
                  <a:cubicBezTo>
                    <a:pt x="2687" y="9596"/>
                    <a:pt x="2774" y="9439"/>
                    <a:pt x="2774" y="9264"/>
                  </a:cubicBezTo>
                  <a:lnTo>
                    <a:pt x="2774" y="8340"/>
                  </a:lnTo>
                  <a:lnTo>
                    <a:pt x="6961" y="8340"/>
                  </a:lnTo>
                  <a:cubicBezTo>
                    <a:pt x="7223" y="8340"/>
                    <a:pt x="7432" y="8131"/>
                    <a:pt x="7432" y="7887"/>
                  </a:cubicBezTo>
                  <a:lnTo>
                    <a:pt x="7432" y="471"/>
                  </a:lnTo>
                  <a:cubicBezTo>
                    <a:pt x="7432" y="210"/>
                    <a:pt x="7223" y="1"/>
                    <a:pt x="6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8" name="Google Shape;1858;p46"/>
          <p:cNvGrpSpPr/>
          <p:nvPr/>
        </p:nvGrpSpPr>
        <p:grpSpPr>
          <a:xfrm>
            <a:off x="1739430" y="3240148"/>
            <a:ext cx="353756" cy="353756"/>
            <a:chOff x="1418388" y="3529950"/>
            <a:chExt cx="393850" cy="393850"/>
          </a:xfrm>
        </p:grpSpPr>
        <p:sp>
          <p:nvSpPr>
            <p:cNvPr id="1859" name="Google Shape;1859;p46"/>
            <p:cNvSpPr/>
            <p:nvPr/>
          </p:nvSpPr>
          <p:spPr>
            <a:xfrm>
              <a:off x="1429713" y="3646850"/>
              <a:ext cx="23125" cy="69350"/>
            </a:xfrm>
            <a:custGeom>
              <a:avLst/>
              <a:gdLst/>
              <a:ahLst/>
              <a:cxnLst/>
              <a:rect l="l" t="t" r="r" b="b"/>
              <a:pathLst>
                <a:path w="925" h="2774" extrusionOk="0">
                  <a:moveTo>
                    <a:pt x="471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2303"/>
                  </a:lnTo>
                  <a:cubicBezTo>
                    <a:pt x="1" y="2564"/>
                    <a:pt x="210" y="2774"/>
                    <a:pt x="471" y="2774"/>
                  </a:cubicBezTo>
                  <a:lnTo>
                    <a:pt x="925" y="2774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46"/>
            <p:cNvSpPr/>
            <p:nvPr/>
          </p:nvSpPr>
          <p:spPr>
            <a:xfrm>
              <a:off x="1418388" y="3819975"/>
              <a:ext cx="300100" cy="103825"/>
            </a:xfrm>
            <a:custGeom>
              <a:avLst/>
              <a:gdLst/>
              <a:ahLst/>
              <a:cxnLst/>
              <a:rect l="l" t="t" r="r" b="b"/>
              <a:pathLst>
                <a:path w="12004" h="4153" extrusionOk="0">
                  <a:moveTo>
                    <a:pt x="2617" y="1"/>
                  </a:moveTo>
                  <a:cubicBezTo>
                    <a:pt x="1169" y="1"/>
                    <a:pt x="0" y="1170"/>
                    <a:pt x="0" y="2618"/>
                  </a:cubicBezTo>
                  <a:lnTo>
                    <a:pt x="0" y="3699"/>
                  </a:lnTo>
                  <a:cubicBezTo>
                    <a:pt x="0" y="3944"/>
                    <a:pt x="210" y="4153"/>
                    <a:pt x="454" y="4153"/>
                  </a:cubicBezTo>
                  <a:lnTo>
                    <a:pt x="11550" y="4153"/>
                  </a:lnTo>
                  <a:cubicBezTo>
                    <a:pt x="11794" y="4153"/>
                    <a:pt x="12003" y="3944"/>
                    <a:pt x="12003" y="3699"/>
                  </a:cubicBezTo>
                  <a:lnTo>
                    <a:pt x="12003" y="2618"/>
                  </a:lnTo>
                  <a:cubicBezTo>
                    <a:pt x="12003" y="1170"/>
                    <a:pt x="10834" y="1"/>
                    <a:pt x="9386" y="1"/>
                  </a:cubicBezTo>
                  <a:lnTo>
                    <a:pt x="8305" y="1"/>
                  </a:lnTo>
                  <a:lnTo>
                    <a:pt x="8305" y="926"/>
                  </a:lnTo>
                  <a:cubicBezTo>
                    <a:pt x="8305" y="2199"/>
                    <a:pt x="7275" y="3229"/>
                    <a:pt x="6002" y="3229"/>
                  </a:cubicBezTo>
                  <a:cubicBezTo>
                    <a:pt x="4728" y="3229"/>
                    <a:pt x="3699" y="2199"/>
                    <a:pt x="3699" y="926"/>
                  </a:cubicBezTo>
                  <a:lnTo>
                    <a:pt x="36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46"/>
            <p:cNvSpPr/>
            <p:nvPr/>
          </p:nvSpPr>
          <p:spPr>
            <a:xfrm>
              <a:off x="1441938" y="3554375"/>
              <a:ext cx="139600" cy="69350"/>
            </a:xfrm>
            <a:custGeom>
              <a:avLst/>
              <a:gdLst/>
              <a:ahLst/>
              <a:cxnLst/>
              <a:rect l="l" t="t" r="r" b="b"/>
              <a:pathLst>
                <a:path w="5584" h="2774" extrusionOk="0">
                  <a:moveTo>
                    <a:pt x="471" y="1"/>
                  </a:moveTo>
                  <a:cubicBezTo>
                    <a:pt x="210" y="1"/>
                    <a:pt x="0" y="210"/>
                    <a:pt x="0" y="471"/>
                  </a:cubicBezTo>
                  <a:lnTo>
                    <a:pt x="0" y="1518"/>
                  </a:lnTo>
                  <a:cubicBezTo>
                    <a:pt x="0" y="2216"/>
                    <a:pt x="559" y="2774"/>
                    <a:pt x="1257" y="2774"/>
                  </a:cubicBezTo>
                  <a:lnTo>
                    <a:pt x="5583" y="2774"/>
                  </a:lnTo>
                  <a:lnTo>
                    <a:pt x="55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46"/>
            <p:cNvSpPr/>
            <p:nvPr/>
          </p:nvSpPr>
          <p:spPr>
            <a:xfrm>
              <a:off x="1648213" y="3669950"/>
              <a:ext cx="58475" cy="92475"/>
            </a:xfrm>
            <a:custGeom>
              <a:avLst/>
              <a:gdLst/>
              <a:ahLst/>
              <a:cxnLst/>
              <a:rect l="l" t="t" r="r" b="b"/>
              <a:pathLst>
                <a:path w="2339" h="3699" extrusionOk="0">
                  <a:moveTo>
                    <a:pt x="1415" y="0"/>
                  </a:moveTo>
                  <a:lnTo>
                    <a:pt x="1415" y="1326"/>
                  </a:lnTo>
                  <a:lnTo>
                    <a:pt x="1415" y="1379"/>
                  </a:lnTo>
                  <a:lnTo>
                    <a:pt x="1415" y="2775"/>
                  </a:lnTo>
                  <a:lnTo>
                    <a:pt x="385" y="2775"/>
                  </a:lnTo>
                  <a:cubicBezTo>
                    <a:pt x="298" y="3106"/>
                    <a:pt x="175" y="3403"/>
                    <a:pt x="1" y="3699"/>
                  </a:cubicBezTo>
                  <a:lnTo>
                    <a:pt x="1885" y="3699"/>
                  </a:lnTo>
                  <a:cubicBezTo>
                    <a:pt x="2129" y="3699"/>
                    <a:pt x="2339" y="3490"/>
                    <a:pt x="2339" y="3229"/>
                  </a:cubicBezTo>
                  <a:lnTo>
                    <a:pt x="23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46"/>
            <p:cNvSpPr/>
            <p:nvPr/>
          </p:nvSpPr>
          <p:spPr>
            <a:xfrm>
              <a:off x="1475963" y="3646850"/>
              <a:ext cx="184950" cy="230725"/>
            </a:xfrm>
            <a:custGeom>
              <a:avLst/>
              <a:gdLst/>
              <a:ahLst/>
              <a:cxnLst/>
              <a:rect l="l" t="t" r="r" b="b"/>
              <a:pathLst>
                <a:path w="7398" h="9229" extrusionOk="0">
                  <a:moveTo>
                    <a:pt x="0" y="0"/>
                  </a:moveTo>
                  <a:lnTo>
                    <a:pt x="0" y="2774"/>
                  </a:lnTo>
                  <a:cubicBezTo>
                    <a:pt x="0" y="4327"/>
                    <a:pt x="959" y="5653"/>
                    <a:pt x="2320" y="6193"/>
                  </a:cubicBezTo>
                  <a:lnTo>
                    <a:pt x="2320" y="7851"/>
                  </a:lnTo>
                  <a:cubicBezTo>
                    <a:pt x="2320" y="8619"/>
                    <a:pt x="2931" y="9229"/>
                    <a:pt x="3699" y="9229"/>
                  </a:cubicBezTo>
                  <a:cubicBezTo>
                    <a:pt x="4466" y="9229"/>
                    <a:pt x="5076" y="8619"/>
                    <a:pt x="5076" y="7851"/>
                  </a:cubicBezTo>
                  <a:lnTo>
                    <a:pt x="5076" y="6193"/>
                  </a:lnTo>
                  <a:cubicBezTo>
                    <a:pt x="5844" y="5879"/>
                    <a:pt x="6490" y="5321"/>
                    <a:pt x="6891" y="4623"/>
                  </a:cubicBezTo>
                  <a:lnTo>
                    <a:pt x="3699" y="4623"/>
                  </a:lnTo>
                  <a:cubicBezTo>
                    <a:pt x="3436" y="4623"/>
                    <a:pt x="3227" y="4414"/>
                    <a:pt x="3227" y="4153"/>
                  </a:cubicBezTo>
                  <a:cubicBezTo>
                    <a:pt x="3227" y="3908"/>
                    <a:pt x="3436" y="3699"/>
                    <a:pt x="3699" y="3699"/>
                  </a:cubicBezTo>
                  <a:lnTo>
                    <a:pt x="7275" y="3699"/>
                  </a:lnTo>
                  <a:cubicBezTo>
                    <a:pt x="7344" y="3402"/>
                    <a:pt x="7397" y="3088"/>
                    <a:pt x="7397" y="2774"/>
                  </a:cubicBezTo>
                  <a:lnTo>
                    <a:pt x="7397" y="924"/>
                  </a:lnTo>
                  <a:lnTo>
                    <a:pt x="6716" y="924"/>
                  </a:lnTo>
                  <a:lnTo>
                    <a:pt x="5007" y="2617"/>
                  </a:lnTo>
                  <a:cubicBezTo>
                    <a:pt x="4913" y="2705"/>
                    <a:pt x="4800" y="2745"/>
                    <a:pt x="4690" y="2745"/>
                  </a:cubicBezTo>
                  <a:cubicBezTo>
                    <a:pt x="4451" y="2745"/>
                    <a:pt x="4222" y="2560"/>
                    <a:pt x="4222" y="2285"/>
                  </a:cubicBezTo>
                  <a:lnTo>
                    <a:pt x="42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46"/>
            <p:cNvSpPr/>
            <p:nvPr/>
          </p:nvSpPr>
          <p:spPr>
            <a:xfrm>
              <a:off x="1604613" y="3529950"/>
              <a:ext cx="207625" cy="146125"/>
            </a:xfrm>
            <a:custGeom>
              <a:avLst/>
              <a:gdLst/>
              <a:ahLst/>
              <a:cxnLst/>
              <a:rect l="l" t="t" r="r" b="b"/>
              <a:pathLst>
                <a:path w="8305" h="5845" extrusionOk="0">
                  <a:moveTo>
                    <a:pt x="0" y="1"/>
                  </a:moveTo>
                  <a:lnTo>
                    <a:pt x="0" y="5845"/>
                  </a:lnTo>
                  <a:lnTo>
                    <a:pt x="926" y="4937"/>
                  </a:lnTo>
                  <a:cubicBezTo>
                    <a:pt x="1100" y="4781"/>
                    <a:pt x="1326" y="4676"/>
                    <a:pt x="1570" y="4676"/>
                  </a:cubicBezTo>
                  <a:lnTo>
                    <a:pt x="8305" y="4676"/>
                  </a:lnTo>
                  <a:lnTo>
                    <a:pt x="8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5" name="Google Shape;1865;p46"/>
          <p:cNvGrpSpPr/>
          <p:nvPr/>
        </p:nvGrpSpPr>
        <p:grpSpPr>
          <a:xfrm>
            <a:off x="2326269" y="3240148"/>
            <a:ext cx="360829" cy="353756"/>
            <a:chOff x="2071738" y="3529950"/>
            <a:chExt cx="401725" cy="393850"/>
          </a:xfrm>
        </p:grpSpPr>
        <p:sp>
          <p:nvSpPr>
            <p:cNvPr id="1866" name="Google Shape;1866;p46"/>
            <p:cNvSpPr/>
            <p:nvPr/>
          </p:nvSpPr>
          <p:spPr>
            <a:xfrm>
              <a:off x="2169438" y="3529950"/>
              <a:ext cx="304025" cy="230750"/>
            </a:xfrm>
            <a:custGeom>
              <a:avLst/>
              <a:gdLst/>
              <a:ahLst/>
              <a:cxnLst/>
              <a:rect l="l" t="t" r="r" b="b"/>
              <a:pathLst>
                <a:path w="12161" h="9230" extrusionOk="0">
                  <a:moveTo>
                    <a:pt x="7817" y="1885"/>
                  </a:moveTo>
                  <a:cubicBezTo>
                    <a:pt x="8061" y="1885"/>
                    <a:pt x="8270" y="2076"/>
                    <a:pt x="8270" y="2339"/>
                  </a:cubicBezTo>
                  <a:cubicBezTo>
                    <a:pt x="8270" y="2600"/>
                    <a:pt x="8061" y="2792"/>
                    <a:pt x="7817" y="2792"/>
                  </a:cubicBezTo>
                  <a:lnTo>
                    <a:pt x="2269" y="2792"/>
                  </a:lnTo>
                  <a:cubicBezTo>
                    <a:pt x="2024" y="2792"/>
                    <a:pt x="1815" y="2600"/>
                    <a:pt x="1815" y="2339"/>
                  </a:cubicBezTo>
                  <a:cubicBezTo>
                    <a:pt x="1815" y="2076"/>
                    <a:pt x="2024" y="1885"/>
                    <a:pt x="2269" y="1885"/>
                  </a:cubicBezTo>
                  <a:close/>
                  <a:moveTo>
                    <a:pt x="7817" y="3716"/>
                  </a:moveTo>
                  <a:cubicBezTo>
                    <a:pt x="8061" y="3716"/>
                    <a:pt x="8270" y="3925"/>
                    <a:pt x="8270" y="4188"/>
                  </a:cubicBezTo>
                  <a:cubicBezTo>
                    <a:pt x="8270" y="4432"/>
                    <a:pt x="8061" y="4641"/>
                    <a:pt x="7817" y="4641"/>
                  </a:cubicBezTo>
                  <a:lnTo>
                    <a:pt x="2269" y="4641"/>
                  </a:lnTo>
                  <a:cubicBezTo>
                    <a:pt x="2024" y="4641"/>
                    <a:pt x="1815" y="4432"/>
                    <a:pt x="1815" y="4188"/>
                  </a:cubicBezTo>
                  <a:cubicBezTo>
                    <a:pt x="1815" y="3925"/>
                    <a:pt x="2024" y="3716"/>
                    <a:pt x="2269" y="3716"/>
                  </a:cubicBezTo>
                  <a:close/>
                  <a:moveTo>
                    <a:pt x="454" y="1"/>
                  </a:moveTo>
                  <a:cubicBezTo>
                    <a:pt x="210" y="1"/>
                    <a:pt x="1" y="210"/>
                    <a:pt x="1" y="454"/>
                  </a:cubicBezTo>
                  <a:lnTo>
                    <a:pt x="1" y="5600"/>
                  </a:lnTo>
                  <a:lnTo>
                    <a:pt x="7798" y="5600"/>
                  </a:lnTo>
                  <a:cubicBezTo>
                    <a:pt x="8566" y="5600"/>
                    <a:pt x="9177" y="6228"/>
                    <a:pt x="9177" y="6979"/>
                  </a:cubicBezTo>
                  <a:lnTo>
                    <a:pt x="9177" y="9229"/>
                  </a:lnTo>
                  <a:lnTo>
                    <a:pt x="11532" y="9229"/>
                  </a:lnTo>
                  <a:cubicBezTo>
                    <a:pt x="11951" y="9229"/>
                    <a:pt x="12160" y="8724"/>
                    <a:pt x="11864" y="8445"/>
                  </a:cubicBezTo>
                  <a:lnTo>
                    <a:pt x="10120" y="6735"/>
                  </a:lnTo>
                  <a:lnTo>
                    <a:pt x="10120" y="454"/>
                  </a:lnTo>
                  <a:cubicBezTo>
                    <a:pt x="10120" y="210"/>
                    <a:pt x="9910" y="1"/>
                    <a:pt x="9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46"/>
            <p:cNvSpPr/>
            <p:nvPr/>
          </p:nvSpPr>
          <p:spPr>
            <a:xfrm>
              <a:off x="2277613" y="3751525"/>
              <a:ext cx="22250" cy="22250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36" y="0"/>
                  </a:moveTo>
                  <a:cubicBezTo>
                    <a:pt x="192" y="0"/>
                    <a:pt x="0" y="192"/>
                    <a:pt x="0" y="436"/>
                  </a:cubicBezTo>
                  <a:cubicBezTo>
                    <a:pt x="0" y="680"/>
                    <a:pt x="192" y="890"/>
                    <a:pt x="436" y="890"/>
                  </a:cubicBezTo>
                  <a:cubicBezTo>
                    <a:pt x="680" y="890"/>
                    <a:pt x="889" y="680"/>
                    <a:pt x="889" y="436"/>
                  </a:cubicBezTo>
                  <a:cubicBezTo>
                    <a:pt x="889" y="192"/>
                    <a:pt x="680" y="0"/>
                    <a:pt x="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46"/>
            <p:cNvSpPr/>
            <p:nvPr/>
          </p:nvSpPr>
          <p:spPr>
            <a:xfrm>
              <a:off x="2277613" y="3843125"/>
              <a:ext cx="22250" cy="22700"/>
            </a:xfrm>
            <a:custGeom>
              <a:avLst/>
              <a:gdLst/>
              <a:ahLst/>
              <a:cxnLst/>
              <a:rect l="l" t="t" r="r" b="b"/>
              <a:pathLst>
                <a:path w="890" h="908" extrusionOk="0">
                  <a:moveTo>
                    <a:pt x="436" y="0"/>
                  </a:moveTo>
                  <a:cubicBezTo>
                    <a:pt x="192" y="0"/>
                    <a:pt x="0" y="210"/>
                    <a:pt x="0" y="454"/>
                  </a:cubicBezTo>
                  <a:cubicBezTo>
                    <a:pt x="0" y="698"/>
                    <a:pt x="192" y="907"/>
                    <a:pt x="436" y="907"/>
                  </a:cubicBezTo>
                  <a:cubicBezTo>
                    <a:pt x="680" y="907"/>
                    <a:pt x="889" y="698"/>
                    <a:pt x="889" y="454"/>
                  </a:cubicBezTo>
                  <a:cubicBezTo>
                    <a:pt x="889" y="210"/>
                    <a:pt x="680" y="0"/>
                    <a:pt x="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46"/>
            <p:cNvSpPr/>
            <p:nvPr/>
          </p:nvSpPr>
          <p:spPr>
            <a:xfrm>
              <a:off x="2196913" y="379730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454" y="1"/>
                  </a:moveTo>
                  <a:cubicBezTo>
                    <a:pt x="209" y="1"/>
                    <a:pt x="0" y="193"/>
                    <a:pt x="0" y="437"/>
                  </a:cubicBezTo>
                  <a:cubicBezTo>
                    <a:pt x="0" y="682"/>
                    <a:pt x="209" y="891"/>
                    <a:pt x="454" y="891"/>
                  </a:cubicBezTo>
                  <a:cubicBezTo>
                    <a:pt x="698" y="891"/>
                    <a:pt x="891" y="682"/>
                    <a:pt x="891" y="437"/>
                  </a:cubicBezTo>
                  <a:cubicBezTo>
                    <a:pt x="891" y="193"/>
                    <a:pt x="698" y="1"/>
                    <a:pt x="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46"/>
            <p:cNvSpPr/>
            <p:nvPr/>
          </p:nvSpPr>
          <p:spPr>
            <a:xfrm>
              <a:off x="2071738" y="3693075"/>
              <a:ext cx="304025" cy="230725"/>
            </a:xfrm>
            <a:custGeom>
              <a:avLst/>
              <a:gdLst/>
              <a:ahLst/>
              <a:cxnLst/>
              <a:rect l="l" t="t" r="r" b="b"/>
              <a:pathLst>
                <a:path w="12161" h="9229" extrusionOk="0">
                  <a:moveTo>
                    <a:pt x="8654" y="1413"/>
                  </a:moveTo>
                  <a:cubicBezTo>
                    <a:pt x="9422" y="1413"/>
                    <a:pt x="10032" y="2024"/>
                    <a:pt x="10032" y="2774"/>
                  </a:cubicBezTo>
                  <a:cubicBezTo>
                    <a:pt x="10032" y="3593"/>
                    <a:pt x="9356" y="4147"/>
                    <a:pt x="8645" y="4147"/>
                  </a:cubicBezTo>
                  <a:cubicBezTo>
                    <a:pt x="8341" y="4147"/>
                    <a:pt x="8030" y="4046"/>
                    <a:pt x="7764" y="3821"/>
                  </a:cubicBezTo>
                  <a:lnTo>
                    <a:pt x="6787" y="4379"/>
                  </a:lnTo>
                  <a:cubicBezTo>
                    <a:pt x="6822" y="4537"/>
                    <a:pt x="6822" y="4693"/>
                    <a:pt x="6787" y="4851"/>
                  </a:cubicBezTo>
                  <a:lnTo>
                    <a:pt x="7764" y="5409"/>
                  </a:lnTo>
                  <a:cubicBezTo>
                    <a:pt x="8030" y="5184"/>
                    <a:pt x="8341" y="5083"/>
                    <a:pt x="8645" y="5083"/>
                  </a:cubicBezTo>
                  <a:cubicBezTo>
                    <a:pt x="9356" y="5083"/>
                    <a:pt x="10032" y="5636"/>
                    <a:pt x="10032" y="6456"/>
                  </a:cubicBezTo>
                  <a:cubicBezTo>
                    <a:pt x="10032" y="7205"/>
                    <a:pt x="9422" y="7817"/>
                    <a:pt x="8654" y="7817"/>
                  </a:cubicBezTo>
                  <a:cubicBezTo>
                    <a:pt x="7817" y="7817"/>
                    <a:pt x="7154" y="7066"/>
                    <a:pt x="7310" y="6212"/>
                  </a:cubicBezTo>
                  <a:lnTo>
                    <a:pt x="6333" y="5653"/>
                  </a:lnTo>
                  <a:cubicBezTo>
                    <a:pt x="6067" y="5878"/>
                    <a:pt x="5757" y="5978"/>
                    <a:pt x="5453" y="5978"/>
                  </a:cubicBezTo>
                  <a:cubicBezTo>
                    <a:pt x="4742" y="5978"/>
                    <a:pt x="4065" y="5425"/>
                    <a:pt x="4065" y="4606"/>
                  </a:cubicBezTo>
                  <a:cubicBezTo>
                    <a:pt x="4065" y="3791"/>
                    <a:pt x="4735" y="3239"/>
                    <a:pt x="5442" y="3239"/>
                  </a:cubicBezTo>
                  <a:cubicBezTo>
                    <a:pt x="5749" y="3239"/>
                    <a:pt x="6064" y="3344"/>
                    <a:pt x="6333" y="3576"/>
                  </a:cubicBezTo>
                  <a:lnTo>
                    <a:pt x="7310" y="3018"/>
                  </a:lnTo>
                  <a:cubicBezTo>
                    <a:pt x="7170" y="2164"/>
                    <a:pt x="7817" y="1413"/>
                    <a:pt x="8654" y="1413"/>
                  </a:cubicBezTo>
                  <a:close/>
                  <a:moveTo>
                    <a:pt x="2478" y="1"/>
                  </a:moveTo>
                  <a:cubicBezTo>
                    <a:pt x="2234" y="1"/>
                    <a:pt x="2025" y="210"/>
                    <a:pt x="2025" y="454"/>
                  </a:cubicBezTo>
                  <a:lnTo>
                    <a:pt x="2025" y="6735"/>
                  </a:lnTo>
                  <a:lnTo>
                    <a:pt x="280" y="8445"/>
                  </a:lnTo>
                  <a:cubicBezTo>
                    <a:pt x="1" y="8724"/>
                    <a:pt x="192" y="9229"/>
                    <a:pt x="611" y="9229"/>
                  </a:cubicBezTo>
                  <a:lnTo>
                    <a:pt x="11690" y="9229"/>
                  </a:lnTo>
                  <a:cubicBezTo>
                    <a:pt x="11951" y="9229"/>
                    <a:pt x="12160" y="9020"/>
                    <a:pt x="12160" y="8775"/>
                  </a:cubicBezTo>
                  <a:lnTo>
                    <a:pt x="12160" y="454"/>
                  </a:lnTo>
                  <a:cubicBezTo>
                    <a:pt x="12160" y="210"/>
                    <a:pt x="11951" y="1"/>
                    <a:pt x="11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1" name="Google Shape;1871;p46"/>
          <p:cNvGrpSpPr/>
          <p:nvPr/>
        </p:nvGrpSpPr>
        <p:grpSpPr>
          <a:xfrm>
            <a:off x="2919777" y="3240148"/>
            <a:ext cx="353779" cy="353756"/>
            <a:chOff x="2732513" y="3529950"/>
            <a:chExt cx="393875" cy="393850"/>
          </a:xfrm>
        </p:grpSpPr>
        <p:sp>
          <p:nvSpPr>
            <p:cNvPr id="1872" name="Google Shape;1872;p46"/>
            <p:cNvSpPr/>
            <p:nvPr/>
          </p:nvSpPr>
          <p:spPr>
            <a:xfrm>
              <a:off x="2756513" y="3669075"/>
              <a:ext cx="161400" cy="254725"/>
            </a:xfrm>
            <a:custGeom>
              <a:avLst/>
              <a:gdLst/>
              <a:ahLst/>
              <a:cxnLst/>
              <a:rect l="l" t="t" r="r" b="b"/>
              <a:pathLst>
                <a:path w="6456" h="10189" extrusionOk="0">
                  <a:moveTo>
                    <a:pt x="3227" y="7695"/>
                  </a:moveTo>
                  <a:cubicBezTo>
                    <a:pt x="3490" y="7695"/>
                    <a:pt x="3681" y="7904"/>
                    <a:pt x="3681" y="8165"/>
                  </a:cubicBezTo>
                  <a:cubicBezTo>
                    <a:pt x="3681" y="8409"/>
                    <a:pt x="3490" y="8619"/>
                    <a:pt x="3227" y="8619"/>
                  </a:cubicBezTo>
                  <a:cubicBezTo>
                    <a:pt x="2966" y="8619"/>
                    <a:pt x="2757" y="8409"/>
                    <a:pt x="2757" y="8165"/>
                  </a:cubicBezTo>
                  <a:cubicBezTo>
                    <a:pt x="2757" y="7904"/>
                    <a:pt x="2966" y="7695"/>
                    <a:pt x="3227" y="7695"/>
                  </a:cubicBezTo>
                  <a:close/>
                  <a:moveTo>
                    <a:pt x="1012" y="0"/>
                  </a:moveTo>
                  <a:cubicBezTo>
                    <a:pt x="454" y="0"/>
                    <a:pt x="0" y="454"/>
                    <a:pt x="0" y="1012"/>
                  </a:cubicBezTo>
                  <a:lnTo>
                    <a:pt x="0" y="9177"/>
                  </a:lnTo>
                  <a:cubicBezTo>
                    <a:pt x="0" y="9735"/>
                    <a:pt x="454" y="10189"/>
                    <a:pt x="1012" y="10189"/>
                  </a:cubicBezTo>
                  <a:lnTo>
                    <a:pt x="5444" y="10189"/>
                  </a:lnTo>
                  <a:cubicBezTo>
                    <a:pt x="6002" y="10189"/>
                    <a:pt x="6455" y="9735"/>
                    <a:pt x="6455" y="9177"/>
                  </a:cubicBezTo>
                  <a:lnTo>
                    <a:pt x="6455" y="1012"/>
                  </a:lnTo>
                  <a:cubicBezTo>
                    <a:pt x="6455" y="454"/>
                    <a:pt x="6002" y="0"/>
                    <a:pt x="5444" y="0"/>
                  </a:cubicBezTo>
                  <a:lnTo>
                    <a:pt x="3681" y="0"/>
                  </a:lnTo>
                  <a:lnTo>
                    <a:pt x="3681" y="628"/>
                  </a:lnTo>
                  <a:cubicBezTo>
                    <a:pt x="3681" y="873"/>
                    <a:pt x="3471" y="1082"/>
                    <a:pt x="3227" y="1082"/>
                  </a:cubicBezTo>
                  <a:cubicBezTo>
                    <a:pt x="2966" y="1082"/>
                    <a:pt x="2757" y="873"/>
                    <a:pt x="2757" y="628"/>
                  </a:cubicBezTo>
                  <a:lnTo>
                    <a:pt x="2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46"/>
            <p:cNvSpPr/>
            <p:nvPr/>
          </p:nvSpPr>
          <p:spPr>
            <a:xfrm>
              <a:off x="2940988" y="3669075"/>
              <a:ext cx="161850" cy="254725"/>
            </a:xfrm>
            <a:custGeom>
              <a:avLst/>
              <a:gdLst/>
              <a:ahLst/>
              <a:cxnLst/>
              <a:rect l="l" t="t" r="r" b="b"/>
              <a:pathLst>
                <a:path w="6474" h="10189" extrusionOk="0">
                  <a:moveTo>
                    <a:pt x="3229" y="7695"/>
                  </a:moveTo>
                  <a:cubicBezTo>
                    <a:pt x="3490" y="7695"/>
                    <a:pt x="3699" y="7904"/>
                    <a:pt x="3699" y="8165"/>
                  </a:cubicBezTo>
                  <a:cubicBezTo>
                    <a:pt x="3699" y="8409"/>
                    <a:pt x="3490" y="8619"/>
                    <a:pt x="3229" y="8619"/>
                  </a:cubicBezTo>
                  <a:cubicBezTo>
                    <a:pt x="2984" y="8619"/>
                    <a:pt x="2775" y="8409"/>
                    <a:pt x="2775" y="8165"/>
                  </a:cubicBezTo>
                  <a:cubicBezTo>
                    <a:pt x="2775" y="7904"/>
                    <a:pt x="2984" y="7695"/>
                    <a:pt x="3229" y="7695"/>
                  </a:cubicBezTo>
                  <a:close/>
                  <a:moveTo>
                    <a:pt x="1012" y="0"/>
                  </a:moveTo>
                  <a:cubicBezTo>
                    <a:pt x="454" y="0"/>
                    <a:pt x="0" y="454"/>
                    <a:pt x="0" y="1012"/>
                  </a:cubicBezTo>
                  <a:lnTo>
                    <a:pt x="0" y="9177"/>
                  </a:lnTo>
                  <a:cubicBezTo>
                    <a:pt x="0" y="9735"/>
                    <a:pt x="454" y="10189"/>
                    <a:pt x="1012" y="10189"/>
                  </a:cubicBezTo>
                  <a:lnTo>
                    <a:pt x="5444" y="10189"/>
                  </a:lnTo>
                  <a:cubicBezTo>
                    <a:pt x="6002" y="10189"/>
                    <a:pt x="6474" y="9735"/>
                    <a:pt x="6474" y="9177"/>
                  </a:cubicBezTo>
                  <a:lnTo>
                    <a:pt x="6474" y="1012"/>
                  </a:lnTo>
                  <a:cubicBezTo>
                    <a:pt x="6474" y="454"/>
                    <a:pt x="6002" y="0"/>
                    <a:pt x="5444" y="0"/>
                  </a:cubicBezTo>
                  <a:lnTo>
                    <a:pt x="3699" y="0"/>
                  </a:lnTo>
                  <a:lnTo>
                    <a:pt x="3699" y="628"/>
                  </a:lnTo>
                  <a:cubicBezTo>
                    <a:pt x="3699" y="873"/>
                    <a:pt x="3490" y="1082"/>
                    <a:pt x="3229" y="1082"/>
                  </a:cubicBezTo>
                  <a:cubicBezTo>
                    <a:pt x="2984" y="1082"/>
                    <a:pt x="2775" y="873"/>
                    <a:pt x="2775" y="628"/>
                  </a:cubicBezTo>
                  <a:lnTo>
                    <a:pt x="2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46"/>
            <p:cNvSpPr/>
            <p:nvPr/>
          </p:nvSpPr>
          <p:spPr>
            <a:xfrm>
              <a:off x="2940988" y="3529950"/>
              <a:ext cx="185400" cy="123900"/>
            </a:xfrm>
            <a:custGeom>
              <a:avLst/>
              <a:gdLst/>
              <a:ahLst/>
              <a:cxnLst/>
              <a:rect l="l" t="t" r="r" b="b"/>
              <a:pathLst>
                <a:path w="7416" h="4956" extrusionOk="0">
                  <a:moveTo>
                    <a:pt x="5113" y="1571"/>
                  </a:moveTo>
                  <a:cubicBezTo>
                    <a:pt x="5357" y="1571"/>
                    <a:pt x="5566" y="1780"/>
                    <a:pt x="5566" y="2025"/>
                  </a:cubicBezTo>
                  <a:cubicBezTo>
                    <a:pt x="5566" y="2286"/>
                    <a:pt x="5357" y="2495"/>
                    <a:pt x="5113" y="2495"/>
                  </a:cubicBezTo>
                  <a:lnTo>
                    <a:pt x="2303" y="2495"/>
                  </a:lnTo>
                  <a:cubicBezTo>
                    <a:pt x="2059" y="2495"/>
                    <a:pt x="1850" y="2286"/>
                    <a:pt x="1850" y="2025"/>
                  </a:cubicBezTo>
                  <a:cubicBezTo>
                    <a:pt x="1850" y="1780"/>
                    <a:pt x="2059" y="1571"/>
                    <a:pt x="2303" y="1571"/>
                  </a:cubicBezTo>
                  <a:close/>
                  <a:moveTo>
                    <a:pt x="454" y="1"/>
                  </a:moveTo>
                  <a:cubicBezTo>
                    <a:pt x="210" y="1"/>
                    <a:pt x="0" y="210"/>
                    <a:pt x="0" y="454"/>
                  </a:cubicBezTo>
                  <a:lnTo>
                    <a:pt x="0" y="3577"/>
                  </a:lnTo>
                  <a:cubicBezTo>
                    <a:pt x="0" y="3821"/>
                    <a:pt x="210" y="4030"/>
                    <a:pt x="454" y="4030"/>
                  </a:cubicBezTo>
                  <a:lnTo>
                    <a:pt x="1082" y="4030"/>
                  </a:lnTo>
                  <a:lnTo>
                    <a:pt x="1624" y="4763"/>
                  </a:lnTo>
                  <a:cubicBezTo>
                    <a:pt x="1710" y="4886"/>
                    <a:pt x="1850" y="4955"/>
                    <a:pt x="1989" y="4955"/>
                  </a:cubicBezTo>
                  <a:lnTo>
                    <a:pt x="2007" y="4955"/>
                  </a:lnTo>
                  <a:cubicBezTo>
                    <a:pt x="2147" y="4955"/>
                    <a:pt x="2287" y="4886"/>
                    <a:pt x="2373" y="4781"/>
                  </a:cubicBezTo>
                  <a:lnTo>
                    <a:pt x="2931" y="4030"/>
                  </a:lnTo>
                  <a:lnTo>
                    <a:pt x="6962" y="4030"/>
                  </a:lnTo>
                  <a:cubicBezTo>
                    <a:pt x="7206" y="4030"/>
                    <a:pt x="7416" y="3821"/>
                    <a:pt x="7416" y="3577"/>
                  </a:cubicBezTo>
                  <a:lnTo>
                    <a:pt x="7416" y="454"/>
                  </a:lnTo>
                  <a:cubicBezTo>
                    <a:pt x="7416" y="210"/>
                    <a:pt x="7206" y="1"/>
                    <a:pt x="6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46"/>
            <p:cNvSpPr/>
            <p:nvPr/>
          </p:nvSpPr>
          <p:spPr>
            <a:xfrm>
              <a:off x="2732513" y="3529950"/>
              <a:ext cx="185400" cy="123900"/>
            </a:xfrm>
            <a:custGeom>
              <a:avLst/>
              <a:gdLst/>
              <a:ahLst/>
              <a:cxnLst/>
              <a:rect l="l" t="t" r="r" b="b"/>
              <a:pathLst>
                <a:path w="7416" h="4956" extrusionOk="0">
                  <a:moveTo>
                    <a:pt x="5113" y="1571"/>
                  </a:moveTo>
                  <a:cubicBezTo>
                    <a:pt x="5357" y="1571"/>
                    <a:pt x="5566" y="1780"/>
                    <a:pt x="5566" y="2025"/>
                  </a:cubicBezTo>
                  <a:cubicBezTo>
                    <a:pt x="5566" y="2286"/>
                    <a:pt x="5357" y="2495"/>
                    <a:pt x="5113" y="2495"/>
                  </a:cubicBezTo>
                  <a:lnTo>
                    <a:pt x="2303" y="2495"/>
                  </a:lnTo>
                  <a:cubicBezTo>
                    <a:pt x="2059" y="2495"/>
                    <a:pt x="1849" y="2286"/>
                    <a:pt x="1849" y="2025"/>
                  </a:cubicBezTo>
                  <a:cubicBezTo>
                    <a:pt x="1849" y="1780"/>
                    <a:pt x="2059" y="1571"/>
                    <a:pt x="2303" y="1571"/>
                  </a:cubicBezTo>
                  <a:close/>
                  <a:moveTo>
                    <a:pt x="454" y="1"/>
                  </a:moveTo>
                  <a:cubicBezTo>
                    <a:pt x="209" y="1"/>
                    <a:pt x="0" y="210"/>
                    <a:pt x="0" y="454"/>
                  </a:cubicBezTo>
                  <a:lnTo>
                    <a:pt x="0" y="3577"/>
                  </a:lnTo>
                  <a:cubicBezTo>
                    <a:pt x="0" y="3821"/>
                    <a:pt x="209" y="4030"/>
                    <a:pt x="454" y="4030"/>
                  </a:cubicBezTo>
                  <a:lnTo>
                    <a:pt x="4484" y="4030"/>
                  </a:lnTo>
                  <a:lnTo>
                    <a:pt x="5059" y="4781"/>
                  </a:lnTo>
                  <a:cubicBezTo>
                    <a:pt x="5147" y="4886"/>
                    <a:pt x="5269" y="4955"/>
                    <a:pt x="5427" y="4955"/>
                  </a:cubicBezTo>
                  <a:cubicBezTo>
                    <a:pt x="5566" y="4955"/>
                    <a:pt x="5706" y="4886"/>
                    <a:pt x="5792" y="4763"/>
                  </a:cubicBezTo>
                  <a:lnTo>
                    <a:pt x="6334" y="4030"/>
                  </a:lnTo>
                  <a:lnTo>
                    <a:pt x="6962" y="4030"/>
                  </a:lnTo>
                  <a:cubicBezTo>
                    <a:pt x="7206" y="4030"/>
                    <a:pt x="7415" y="3821"/>
                    <a:pt x="7415" y="3577"/>
                  </a:cubicBezTo>
                  <a:lnTo>
                    <a:pt x="7415" y="454"/>
                  </a:lnTo>
                  <a:cubicBezTo>
                    <a:pt x="7415" y="210"/>
                    <a:pt x="7206" y="1"/>
                    <a:pt x="6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6" name="Google Shape;1876;p46"/>
          <p:cNvGrpSpPr/>
          <p:nvPr/>
        </p:nvGrpSpPr>
        <p:grpSpPr>
          <a:xfrm>
            <a:off x="3548135" y="3240148"/>
            <a:ext cx="273884" cy="353756"/>
            <a:chOff x="3432088" y="3529950"/>
            <a:chExt cx="304925" cy="393850"/>
          </a:xfrm>
        </p:grpSpPr>
        <p:sp>
          <p:nvSpPr>
            <p:cNvPr id="1877" name="Google Shape;1877;p46"/>
            <p:cNvSpPr/>
            <p:nvPr/>
          </p:nvSpPr>
          <p:spPr>
            <a:xfrm>
              <a:off x="3567313" y="3807775"/>
              <a:ext cx="38400" cy="116025"/>
            </a:xfrm>
            <a:custGeom>
              <a:avLst/>
              <a:gdLst/>
              <a:ahLst/>
              <a:cxnLst/>
              <a:rect l="l" t="t" r="r" b="b"/>
              <a:pathLst>
                <a:path w="1536" h="4641" extrusionOk="0">
                  <a:moveTo>
                    <a:pt x="0" y="0"/>
                  </a:moveTo>
                  <a:lnTo>
                    <a:pt x="0" y="4641"/>
                  </a:lnTo>
                  <a:lnTo>
                    <a:pt x="1535" y="4641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46"/>
            <p:cNvSpPr/>
            <p:nvPr/>
          </p:nvSpPr>
          <p:spPr>
            <a:xfrm>
              <a:off x="3517163" y="3611500"/>
              <a:ext cx="138725" cy="138725"/>
            </a:xfrm>
            <a:custGeom>
              <a:avLst/>
              <a:gdLst/>
              <a:ahLst/>
              <a:cxnLst/>
              <a:rect l="l" t="t" r="r" b="b"/>
              <a:pathLst>
                <a:path w="5549" h="5549" extrusionOk="0">
                  <a:moveTo>
                    <a:pt x="3699" y="1379"/>
                  </a:moveTo>
                  <a:cubicBezTo>
                    <a:pt x="3960" y="1379"/>
                    <a:pt x="4169" y="1589"/>
                    <a:pt x="4169" y="1850"/>
                  </a:cubicBezTo>
                  <a:cubicBezTo>
                    <a:pt x="4169" y="2094"/>
                    <a:pt x="3960" y="2303"/>
                    <a:pt x="3699" y="2303"/>
                  </a:cubicBezTo>
                  <a:lnTo>
                    <a:pt x="1850" y="2303"/>
                  </a:lnTo>
                  <a:cubicBezTo>
                    <a:pt x="1606" y="2303"/>
                    <a:pt x="1396" y="2094"/>
                    <a:pt x="1396" y="1850"/>
                  </a:cubicBezTo>
                  <a:cubicBezTo>
                    <a:pt x="1396" y="1589"/>
                    <a:pt x="1606" y="1379"/>
                    <a:pt x="1850" y="1379"/>
                  </a:cubicBezTo>
                  <a:close/>
                  <a:moveTo>
                    <a:pt x="3699" y="3229"/>
                  </a:moveTo>
                  <a:cubicBezTo>
                    <a:pt x="3960" y="3229"/>
                    <a:pt x="4169" y="3438"/>
                    <a:pt x="4169" y="3699"/>
                  </a:cubicBezTo>
                  <a:cubicBezTo>
                    <a:pt x="4169" y="3943"/>
                    <a:pt x="3960" y="4153"/>
                    <a:pt x="3699" y="4153"/>
                  </a:cubicBezTo>
                  <a:lnTo>
                    <a:pt x="1850" y="4153"/>
                  </a:lnTo>
                  <a:cubicBezTo>
                    <a:pt x="1606" y="4153"/>
                    <a:pt x="1396" y="3943"/>
                    <a:pt x="1396" y="3699"/>
                  </a:cubicBezTo>
                  <a:cubicBezTo>
                    <a:pt x="1396" y="3438"/>
                    <a:pt x="1606" y="3229"/>
                    <a:pt x="1850" y="3229"/>
                  </a:cubicBezTo>
                  <a:close/>
                  <a:moveTo>
                    <a:pt x="2774" y="1"/>
                  </a:moveTo>
                  <a:cubicBezTo>
                    <a:pt x="1257" y="1"/>
                    <a:pt x="0" y="1240"/>
                    <a:pt x="0" y="2775"/>
                  </a:cubicBezTo>
                  <a:cubicBezTo>
                    <a:pt x="0" y="4292"/>
                    <a:pt x="1257" y="5548"/>
                    <a:pt x="2774" y="5548"/>
                  </a:cubicBezTo>
                  <a:cubicBezTo>
                    <a:pt x="4309" y="5548"/>
                    <a:pt x="5548" y="4292"/>
                    <a:pt x="5548" y="2775"/>
                  </a:cubicBezTo>
                  <a:cubicBezTo>
                    <a:pt x="5548" y="1240"/>
                    <a:pt x="4309" y="1"/>
                    <a:pt x="2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46"/>
            <p:cNvSpPr/>
            <p:nvPr/>
          </p:nvSpPr>
          <p:spPr>
            <a:xfrm>
              <a:off x="3432088" y="3529950"/>
              <a:ext cx="304925" cy="300975"/>
            </a:xfrm>
            <a:custGeom>
              <a:avLst/>
              <a:gdLst/>
              <a:ahLst/>
              <a:cxnLst/>
              <a:rect l="l" t="t" r="r" b="b"/>
              <a:pathLst>
                <a:path w="12197" h="12039" extrusionOk="0">
                  <a:moveTo>
                    <a:pt x="6177" y="1"/>
                  </a:moveTo>
                  <a:cubicBezTo>
                    <a:pt x="2862" y="1"/>
                    <a:pt x="159" y="2704"/>
                    <a:pt x="159" y="6019"/>
                  </a:cubicBezTo>
                  <a:cubicBezTo>
                    <a:pt x="159" y="7538"/>
                    <a:pt x="734" y="9003"/>
                    <a:pt x="1764" y="10120"/>
                  </a:cubicBezTo>
                  <a:lnTo>
                    <a:pt x="350" y="11201"/>
                  </a:lnTo>
                  <a:cubicBezTo>
                    <a:pt x="1" y="11480"/>
                    <a:pt x="175" y="12039"/>
                    <a:pt x="629" y="12039"/>
                  </a:cubicBezTo>
                  <a:lnTo>
                    <a:pt x="4485" y="12039"/>
                  </a:lnTo>
                  <a:lnTo>
                    <a:pt x="4485" y="10643"/>
                  </a:lnTo>
                  <a:cubicBezTo>
                    <a:pt x="4485" y="10399"/>
                    <a:pt x="4695" y="10189"/>
                    <a:pt x="4956" y="10189"/>
                  </a:cubicBezTo>
                  <a:lnTo>
                    <a:pt x="5723" y="10189"/>
                  </a:lnTo>
                  <a:lnTo>
                    <a:pt x="5723" y="9701"/>
                  </a:lnTo>
                  <a:cubicBezTo>
                    <a:pt x="3892" y="9473"/>
                    <a:pt x="2478" y="7921"/>
                    <a:pt x="2478" y="6037"/>
                  </a:cubicBezTo>
                  <a:cubicBezTo>
                    <a:pt x="2478" y="3995"/>
                    <a:pt x="4136" y="2339"/>
                    <a:pt x="6177" y="2339"/>
                  </a:cubicBezTo>
                  <a:cubicBezTo>
                    <a:pt x="8219" y="2339"/>
                    <a:pt x="9875" y="3995"/>
                    <a:pt x="9875" y="6037"/>
                  </a:cubicBezTo>
                  <a:cubicBezTo>
                    <a:pt x="9875" y="7921"/>
                    <a:pt x="8463" y="9473"/>
                    <a:pt x="6648" y="9701"/>
                  </a:cubicBezTo>
                  <a:lnTo>
                    <a:pt x="6648" y="10189"/>
                  </a:lnTo>
                  <a:lnTo>
                    <a:pt x="7416" y="10189"/>
                  </a:lnTo>
                  <a:cubicBezTo>
                    <a:pt x="7660" y="10189"/>
                    <a:pt x="7870" y="10399"/>
                    <a:pt x="7870" y="10643"/>
                  </a:cubicBezTo>
                  <a:lnTo>
                    <a:pt x="7870" y="11794"/>
                  </a:lnTo>
                  <a:cubicBezTo>
                    <a:pt x="8829" y="11515"/>
                    <a:pt x="9719" y="10992"/>
                    <a:pt x="10434" y="10259"/>
                  </a:cubicBezTo>
                  <a:cubicBezTo>
                    <a:pt x="11568" y="9124"/>
                    <a:pt x="12196" y="7624"/>
                    <a:pt x="12196" y="6019"/>
                  </a:cubicBezTo>
                  <a:cubicBezTo>
                    <a:pt x="12196" y="2704"/>
                    <a:pt x="9492" y="1"/>
                    <a:pt x="6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0" name="Google Shape;1880;p46"/>
          <p:cNvGrpSpPr/>
          <p:nvPr/>
        </p:nvGrpSpPr>
        <p:grpSpPr>
          <a:xfrm>
            <a:off x="4096217" y="3240058"/>
            <a:ext cx="358472" cy="353846"/>
            <a:chOff x="4042288" y="3529850"/>
            <a:chExt cx="399100" cy="393950"/>
          </a:xfrm>
        </p:grpSpPr>
        <p:sp>
          <p:nvSpPr>
            <p:cNvPr id="1881" name="Google Shape;1881;p46"/>
            <p:cNvSpPr/>
            <p:nvPr/>
          </p:nvSpPr>
          <p:spPr>
            <a:xfrm>
              <a:off x="4042288" y="3553500"/>
              <a:ext cx="374675" cy="370300"/>
            </a:xfrm>
            <a:custGeom>
              <a:avLst/>
              <a:gdLst/>
              <a:ahLst/>
              <a:cxnLst/>
              <a:rect l="l" t="t" r="r" b="b"/>
              <a:pathLst>
                <a:path w="14987" h="14812" extrusionOk="0">
                  <a:moveTo>
                    <a:pt x="8061" y="4623"/>
                  </a:moveTo>
                  <a:cubicBezTo>
                    <a:pt x="8305" y="4623"/>
                    <a:pt x="8514" y="4833"/>
                    <a:pt x="8514" y="5095"/>
                  </a:cubicBezTo>
                  <a:cubicBezTo>
                    <a:pt x="8514" y="5339"/>
                    <a:pt x="8305" y="5549"/>
                    <a:pt x="8061" y="5549"/>
                  </a:cubicBezTo>
                  <a:lnTo>
                    <a:pt x="4362" y="5549"/>
                  </a:lnTo>
                  <a:cubicBezTo>
                    <a:pt x="4100" y="5549"/>
                    <a:pt x="3909" y="5339"/>
                    <a:pt x="3909" y="5095"/>
                  </a:cubicBezTo>
                  <a:cubicBezTo>
                    <a:pt x="3909" y="4833"/>
                    <a:pt x="4100" y="4623"/>
                    <a:pt x="4362" y="4623"/>
                  </a:cubicBezTo>
                  <a:close/>
                  <a:moveTo>
                    <a:pt x="11759" y="6473"/>
                  </a:moveTo>
                  <a:cubicBezTo>
                    <a:pt x="12004" y="6473"/>
                    <a:pt x="12213" y="6682"/>
                    <a:pt x="12213" y="6926"/>
                  </a:cubicBezTo>
                  <a:cubicBezTo>
                    <a:pt x="12213" y="7189"/>
                    <a:pt x="12004" y="7398"/>
                    <a:pt x="11759" y="7398"/>
                  </a:cubicBezTo>
                  <a:lnTo>
                    <a:pt x="4362" y="7398"/>
                  </a:lnTo>
                  <a:cubicBezTo>
                    <a:pt x="4100" y="7398"/>
                    <a:pt x="3909" y="7189"/>
                    <a:pt x="3909" y="6926"/>
                  </a:cubicBezTo>
                  <a:cubicBezTo>
                    <a:pt x="3909" y="6682"/>
                    <a:pt x="4100" y="6473"/>
                    <a:pt x="4362" y="6473"/>
                  </a:cubicBezTo>
                  <a:close/>
                  <a:moveTo>
                    <a:pt x="11759" y="8322"/>
                  </a:moveTo>
                  <a:cubicBezTo>
                    <a:pt x="12004" y="8322"/>
                    <a:pt x="12213" y="8531"/>
                    <a:pt x="12213" y="8776"/>
                  </a:cubicBezTo>
                  <a:cubicBezTo>
                    <a:pt x="12213" y="9038"/>
                    <a:pt x="12004" y="9247"/>
                    <a:pt x="11759" y="9247"/>
                  </a:cubicBezTo>
                  <a:lnTo>
                    <a:pt x="4362" y="9247"/>
                  </a:lnTo>
                  <a:cubicBezTo>
                    <a:pt x="4100" y="9247"/>
                    <a:pt x="3909" y="9038"/>
                    <a:pt x="3909" y="8776"/>
                  </a:cubicBezTo>
                  <a:cubicBezTo>
                    <a:pt x="3909" y="8531"/>
                    <a:pt x="4100" y="8322"/>
                    <a:pt x="4362" y="8322"/>
                  </a:cubicBezTo>
                  <a:close/>
                  <a:moveTo>
                    <a:pt x="8061" y="10171"/>
                  </a:moveTo>
                  <a:cubicBezTo>
                    <a:pt x="8305" y="10171"/>
                    <a:pt x="8514" y="10381"/>
                    <a:pt x="8514" y="10625"/>
                  </a:cubicBezTo>
                  <a:cubicBezTo>
                    <a:pt x="8514" y="10887"/>
                    <a:pt x="8305" y="11097"/>
                    <a:pt x="8061" y="11097"/>
                  </a:cubicBezTo>
                  <a:lnTo>
                    <a:pt x="4362" y="11097"/>
                  </a:lnTo>
                  <a:cubicBezTo>
                    <a:pt x="4100" y="11097"/>
                    <a:pt x="3909" y="10887"/>
                    <a:pt x="3909" y="10625"/>
                  </a:cubicBezTo>
                  <a:cubicBezTo>
                    <a:pt x="3909" y="10381"/>
                    <a:pt x="4100" y="10171"/>
                    <a:pt x="4362" y="10171"/>
                  </a:cubicBezTo>
                  <a:close/>
                  <a:moveTo>
                    <a:pt x="7572" y="1"/>
                  </a:moveTo>
                  <a:cubicBezTo>
                    <a:pt x="3490" y="1"/>
                    <a:pt x="175" y="3316"/>
                    <a:pt x="175" y="7415"/>
                  </a:cubicBezTo>
                  <a:cubicBezTo>
                    <a:pt x="175" y="9334"/>
                    <a:pt x="925" y="11166"/>
                    <a:pt x="2234" y="12544"/>
                  </a:cubicBezTo>
                  <a:lnTo>
                    <a:pt x="350" y="13993"/>
                  </a:lnTo>
                  <a:cubicBezTo>
                    <a:pt x="1" y="14254"/>
                    <a:pt x="192" y="14812"/>
                    <a:pt x="629" y="14812"/>
                  </a:cubicBezTo>
                  <a:lnTo>
                    <a:pt x="7607" y="14812"/>
                  </a:lnTo>
                  <a:cubicBezTo>
                    <a:pt x="9578" y="14812"/>
                    <a:pt x="11427" y="14028"/>
                    <a:pt x="12823" y="12632"/>
                  </a:cubicBezTo>
                  <a:cubicBezTo>
                    <a:pt x="14219" y="11236"/>
                    <a:pt x="14986" y="9387"/>
                    <a:pt x="14986" y="7415"/>
                  </a:cubicBezTo>
                  <a:cubicBezTo>
                    <a:pt x="14986" y="6037"/>
                    <a:pt x="14603" y="4746"/>
                    <a:pt x="13958" y="3646"/>
                  </a:cubicBezTo>
                  <a:lnTo>
                    <a:pt x="12457" y="5147"/>
                  </a:lnTo>
                  <a:lnTo>
                    <a:pt x="10101" y="5619"/>
                  </a:lnTo>
                  <a:cubicBezTo>
                    <a:pt x="10060" y="5627"/>
                    <a:pt x="10018" y="5631"/>
                    <a:pt x="9978" y="5631"/>
                  </a:cubicBezTo>
                  <a:cubicBezTo>
                    <a:pt x="9597" y="5631"/>
                    <a:pt x="9290" y="5279"/>
                    <a:pt x="9369" y="4886"/>
                  </a:cubicBezTo>
                  <a:lnTo>
                    <a:pt x="9840" y="2530"/>
                  </a:lnTo>
                  <a:lnTo>
                    <a:pt x="11341" y="1029"/>
                  </a:lnTo>
                  <a:cubicBezTo>
                    <a:pt x="10241" y="385"/>
                    <a:pt x="8950" y="1"/>
                    <a:pt x="7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46"/>
            <p:cNvSpPr/>
            <p:nvPr/>
          </p:nvSpPr>
          <p:spPr>
            <a:xfrm>
              <a:off x="4387263" y="3529850"/>
              <a:ext cx="54125" cy="53750"/>
            </a:xfrm>
            <a:custGeom>
              <a:avLst/>
              <a:gdLst/>
              <a:ahLst/>
              <a:cxnLst/>
              <a:rect l="l" t="t" r="r" b="b"/>
              <a:pathLst>
                <a:path w="2165" h="2150" extrusionOk="0">
                  <a:moveTo>
                    <a:pt x="952" y="0"/>
                  </a:moveTo>
                  <a:cubicBezTo>
                    <a:pt x="874" y="0"/>
                    <a:pt x="795" y="31"/>
                    <a:pt x="734" y="91"/>
                  </a:cubicBezTo>
                  <a:lnTo>
                    <a:pt x="1" y="842"/>
                  </a:lnTo>
                  <a:lnTo>
                    <a:pt x="1292" y="2150"/>
                  </a:lnTo>
                  <a:lnTo>
                    <a:pt x="2043" y="1400"/>
                  </a:lnTo>
                  <a:cubicBezTo>
                    <a:pt x="2164" y="1278"/>
                    <a:pt x="2164" y="1086"/>
                    <a:pt x="2043" y="964"/>
                  </a:cubicBezTo>
                  <a:lnTo>
                    <a:pt x="1171" y="91"/>
                  </a:lnTo>
                  <a:cubicBezTo>
                    <a:pt x="1109" y="31"/>
                    <a:pt x="1031" y="0"/>
                    <a:pt x="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46"/>
            <p:cNvSpPr/>
            <p:nvPr/>
          </p:nvSpPr>
          <p:spPr>
            <a:xfrm>
              <a:off x="4301363" y="3567000"/>
              <a:ext cx="102100" cy="102100"/>
            </a:xfrm>
            <a:custGeom>
              <a:avLst/>
              <a:gdLst/>
              <a:ahLst/>
              <a:cxnLst/>
              <a:rect l="l" t="t" r="r" b="b"/>
              <a:pathLst>
                <a:path w="4084" h="4084" extrusionOk="0">
                  <a:moveTo>
                    <a:pt x="2774" y="1"/>
                  </a:moveTo>
                  <a:lnTo>
                    <a:pt x="332" y="2443"/>
                  </a:lnTo>
                  <a:lnTo>
                    <a:pt x="1" y="4083"/>
                  </a:lnTo>
                  <a:lnTo>
                    <a:pt x="1641" y="3753"/>
                  </a:lnTo>
                  <a:lnTo>
                    <a:pt x="4083" y="1310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4" name="Google Shape;1884;p46"/>
          <p:cNvGrpSpPr/>
          <p:nvPr/>
        </p:nvGrpSpPr>
        <p:grpSpPr>
          <a:xfrm>
            <a:off x="4690129" y="3240148"/>
            <a:ext cx="354160" cy="353756"/>
            <a:chOff x="4703513" y="3529950"/>
            <a:chExt cx="394300" cy="393850"/>
          </a:xfrm>
        </p:grpSpPr>
        <p:sp>
          <p:nvSpPr>
            <p:cNvPr id="1885" name="Google Shape;1885;p46"/>
            <p:cNvSpPr/>
            <p:nvPr/>
          </p:nvSpPr>
          <p:spPr>
            <a:xfrm>
              <a:off x="4703513" y="3529950"/>
              <a:ext cx="328000" cy="328025"/>
            </a:xfrm>
            <a:custGeom>
              <a:avLst/>
              <a:gdLst/>
              <a:ahLst/>
              <a:cxnLst/>
              <a:rect l="l" t="t" r="r" b="b"/>
              <a:pathLst>
                <a:path w="13120" h="13121" extrusionOk="0">
                  <a:moveTo>
                    <a:pt x="7886" y="1"/>
                  </a:moveTo>
                  <a:cubicBezTo>
                    <a:pt x="3524" y="1"/>
                    <a:pt x="0" y="3525"/>
                    <a:pt x="0" y="7886"/>
                  </a:cubicBezTo>
                  <a:cubicBezTo>
                    <a:pt x="0" y="9822"/>
                    <a:pt x="715" y="11672"/>
                    <a:pt x="2006" y="13120"/>
                  </a:cubicBezTo>
                  <a:lnTo>
                    <a:pt x="4483" y="10625"/>
                  </a:lnTo>
                  <a:cubicBezTo>
                    <a:pt x="3803" y="10538"/>
                    <a:pt x="3280" y="9945"/>
                    <a:pt x="3280" y="9247"/>
                  </a:cubicBezTo>
                  <a:lnTo>
                    <a:pt x="3280" y="5130"/>
                  </a:lnTo>
                  <a:cubicBezTo>
                    <a:pt x="3280" y="4362"/>
                    <a:pt x="3908" y="3734"/>
                    <a:pt x="4676" y="3734"/>
                  </a:cubicBezTo>
                  <a:lnTo>
                    <a:pt x="11096" y="3734"/>
                  </a:lnTo>
                  <a:cubicBezTo>
                    <a:pt x="11183" y="3734"/>
                    <a:pt x="11270" y="3751"/>
                    <a:pt x="11357" y="3769"/>
                  </a:cubicBezTo>
                  <a:lnTo>
                    <a:pt x="13120" y="1990"/>
                  </a:lnTo>
                  <a:cubicBezTo>
                    <a:pt x="11671" y="699"/>
                    <a:pt x="9840" y="1"/>
                    <a:pt x="7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46"/>
            <p:cNvSpPr/>
            <p:nvPr/>
          </p:nvSpPr>
          <p:spPr>
            <a:xfrm>
              <a:off x="4864438" y="3652500"/>
              <a:ext cx="128250" cy="143075"/>
            </a:xfrm>
            <a:custGeom>
              <a:avLst/>
              <a:gdLst/>
              <a:ahLst/>
              <a:cxnLst/>
              <a:rect l="l" t="t" r="r" b="b"/>
              <a:pathLst>
                <a:path w="5130" h="5723" extrusionOk="0">
                  <a:moveTo>
                    <a:pt x="5078" y="0"/>
                  </a:moveTo>
                  <a:lnTo>
                    <a:pt x="0" y="5078"/>
                  </a:lnTo>
                  <a:cubicBezTo>
                    <a:pt x="18" y="5148"/>
                    <a:pt x="35" y="5199"/>
                    <a:pt x="35" y="5269"/>
                  </a:cubicBezTo>
                  <a:lnTo>
                    <a:pt x="35" y="5723"/>
                  </a:lnTo>
                  <a:lnTo>
                    <a:pt x="1135" y="4904"/>
                  </a:lnTo>
                  <a:cubicBezTo>
                    <a:pt x="1221" y="4834"/>
                    <a:pt x="1309" y="4816"/>
                    <a:pt x="1414" y="4816"/>
                  </a:cubicBezTo>
                  <a:lnTo>
                    <a:pt x="4659" y="4816"/>
                  </a:lnTo>
                  <a:cubicBezTo>
                    <a:pt x="4920" y="4816"/>
                    <a:pt x="5129" y="4606"/>
                    <a:pt x="5129" y="4345"/>
                  </a:cubicBezTo>
                  <a:lnTo>
                    <a:pt x="5129" y="228"/>
                  </a:lnTo>
                  <a:cubicBezTo>
                    <a:pt x="5129" y="140"/>
                    <a:pt x="5113" y="70"/>
                    <a:pt x="5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46"/>
            <p:cNvSpPr/>
            <p:nvPr/>
          </p:nvSpPr>
          <p:spPr>
            <a:xfrm>
              <a:off x="4808613" y="3646400"/>
              <a:ext cx="156150" cy="126500"/>
            </a:xfrm>
            <a:custGeom>
              <a:avLst/>
              <a:gdLst/>
              <a:ahLst/>
              <a:cxnLst/>
              <a:rect l="l" t="t" r="r" b="b"/>
              <a:pathLst>
                <a:path w="6246" h="5060" extrusionOk="0">
                  <a:moveTo>
                    <a:pt x="472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4589"/>
                  </a:lnTo>
                  <a:cubicBezTo>
                    <a:pt x="0" y="4850"/>
                    <a:pt x="209" y="5060"/>
                    <a:pt x="472" y="5060"/>
                  </a:cubicBezTo>
                  <a:lnTo>
                    <a:pt x="1205" y="5060"/>
                  </a:lnTo>
                  <a:lnTo>
                    <a:pt x="6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46"/>
            <p:cNvSpPr/>
            <p:nvPr/>
          </p:nvSpPr>
          <p:spPr>
            <a:xfrm>
              <a:off x="4769813" y="3595800"/>
              <a:ext cx="328000" cy="328000"/>
            </a:xfrm>
            <a:custGeom>
              <a:avLst/>
              <a:gdLst/>
              <a:ahLst/>
              <a:cxnLst/>
              <a:rect l="l" t="t" r="r" b="b"/>
              <a:pathLst>
                <a:path w="13120" h="13120" extrusionOk="0">
                  <a:moveTo>
                    <a:pt x="11131" y="0"/>
                  </a:moveTo>
                  <a:lnTo>
                    <a:pt x="9526" y="1605"/>
                  </a:lnTo>
                  <a:cubicBezTo>
                    <a:pt x="9717" y="1850"/>
                    <a:pt x="9840" y="2164"/>
                    <a:pt x="9840" y="2496"/>
                  </a:cubicBezTo>
                  <a:lnTo>
                    <a:pt x="9840" y="6613"/>
                  </a:lnTo>
                  <a:cubicBezTo>
                    <a:pt x="9840" y="7381"/>
                    <a:pt x="9212" y="7991"/>
                    <a:pt x="8444" y="7991"/>
                  </a:cubicBezTo>
                  <a:lnTo>
                    <a:pt x="5355" y="7991"/>
                  </a:lnTo>
                  <a:lnTo>
                    <a:pt x="3629" y="9300"/>
                  </a:lnTo>
                  <a:cubicBezTo>
                    <a:pt x="3547" y="9362"/>
                    <a:pt x="3455" y="9390"/>
                    <a:pt x="3365" y="9390"/>
                  </a:cubicBezTo>
                  <a:cubicBezTo>
                    <a:pt x="3125" y="9390"/>
                    <a:pt x="2896" y="9195"/>
                    <a:pt x="2896" y="8916"/>
                  </a:cubicBezTo>
                  <a:lnTo>
                    <a:pt x="2896" y="8235"/>
                  </a:lnTo>
                  <a:lnTo>
                    <a:pt x="0" y="11131"/>
                  </a:lnTo>
                  <a:cubicBezTo>
                    <a:pt x="1447" y="12422"/>
                    <a:pt x="3280" y="13120"/>
                    <a:pt x="5234" y="13120"/>
                  </a:cubicBezTo>
                  <a:cubicBezTo>
                    <a:pt x="9595" y="13120"/>
                    <a:pt x="13120" y="9596"/>
                    <a:pt x="13120" y="5252"/>
                  </a:cubicBezTo>
                  <a:cubicBezTo>
                    <a:pt x="13120" y="3298"/>
                    <a:pt x="12404" y="1449"/>
                    <a:pt x="11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9" name="Google Shape;1889;p46"/>
          <p:cNvGrpSpPr/>
          <p:nvPr/>
        </p:nvGrpSpPr>
        <p:grpSpPr>
          <a:xfrm>
            <a:off x="5276564" y="3240148"/>
            <a:ext cx="361638" cy="353756"/>
            <a:chOff x="5356413" y="3529950"/>
            <a:chExt cx="402625" cy="393850"/>
          </a:xfrm>
        </p:grpSpPr>
        <p:sp>
          <p:nvSpPr>
            <p:cNvPr id="1890" name="Google Shape;1890;p46"/>
            <p:cNvSpPr/>
            <p:nvPr/>
          </p:nvSpPr>
          <p:spPr>
            <a:xfrm>
              <a:off x="5474638" y="3529950"/>
              <a:ext cx="284400" cy="300975"/>
            </a:xfrm>
            <a:custGeom>
              <a:avLst/>
              <a:gdLst/>
              <a:ahLst/>
              <a:cxnLst/>
              <a:rect l="l" t="t" r="r" b="b"/>
              <a:pathLst>
                <a:path w="11376" h="12039" extrusionOk="0">
                  <a:moveTo>
                    <a:pt x="5181" y="1"/>
                  </a:moveTo>
                  <a:cubicBezTo>
                    <a:pt x="2983" y="1"/>
                    <a:pt x="1064" y="1187"/>
                    <a:pt x="0" y="2948"/>
                  </a:cubicBezTo>
                  <a:cubicBezTo>
                    <a:pt x="470" y="2862"/>
                    <a:pt x="959" y="2792"/>
                    <a:pt x="1466" y="2792"/>
                  </a:cubicBezTo>
                  <a:cubicBezTo>
                    <a:pt x="5286" y="2792"/>
                    <a:pt x="8409" y="5914"/>
                    <a:pt x="8409" y="9736"/>
                  </a:cubicBezTo>
                  <a:cubicBezTo>
                    <a:pt x="8409" y="10538"/>
                    <a:pt x="8270" y="11306"/>
                    <a:pt x="8007" y="12039"/>
                  </a:cubicBezTo>
                  <a:lnTo>
                    <a:pt x="10747" y="12039"/>
                  </a:lnTo>
                  <a:cubicBezTo>
                    <a:pt x="11182" y="12039"/>
                    <a:pt x="11375" y="11480"/>
                    <a:pt x="11026" y="11201"/>
                  </a:cubicBezTo>
                  <a:lnTo>
                    <a:pt x="9596" y="10120"/>
                  </a:lnTo>
                  <a:cubicBezTo>
                    <a:pt x="10624" y="9003"/>
                    <a:pt x="11201" y="7538"/>
                    <a:pt x="11201" y="6019"/>
                  </a:cubicBezTo>
                  <a:cubicBezTo>
                    <a:pt x="11201" y="2704"/>
                    <a:pt x="8496" y="1"/>
                    <a:pt x="5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46"/>
            <p:cNvSpPr/>
            <p:nvPr/>
          </p:nvSpPr>
          <p:spPr>
            <a:xfrm>
              <a:off x="5447138" y="3732325"/>
              <a:ext cx="109500" cy="59350"/>
            </a:xfrm>
            <a:custGeom>
              <a:avLst/>
              <a:gdLst/>
              <a:ahLst/>
              <a:cxnLst/>
              <a:rect l="l" t="t" r="r" b="b"/>
              <a:pathLst>
                <a:path w="4380" h="2374" extrusionOk="0">
                  <a:moveTo>
                    <a:pt x="1187" y="1"/>
                  </a:moveTo>
                  <a:lnTo>
                    <a:pt x="0" y="1187"/>
                  </a:lnTo>
                  <a:lnTo>
                    <a:pt x="1187" y="2373"/>
                  </a:lnTo>
                  <a:lnTo>
                    <a:pt x="1187" y="2076"/>
                  </a:lnTo>
                  <a:cubicBezTo>
                    <a:pt x="1187" y="1832"/>
                    <a:pt x="1396" y="1623"/>
                    <a:pt x="1658" y="1623"/>
                  </a:cubicBezTo>
                  <a:cubicBezTo>
                    <a:pt x="1711" y="1629"/>
                    <a:pt x="1771" y="1631"/>
                    <a:pt x="1838" y="1631"/>
                  </a:cubicBezTo>
                  <a:cubicBezTo>
                    <a:pt x="1979" y="1631"/>
                    <a:pt x="2152" y="1622"/>
                    <a:pt x="2349" y="1622"/>
                  </a:cubicBezTo>
                  <a:cubicBezTo>
                    <a:pt x="2896" y="1622"/>
                    <a:pt x="3627" y="1691"/>
                    <a:pt x="4380" y="2216"/>
                  </a:cubicBezTo>
                  <a:cubicBezTo>
                    <a:pt x="3822" y="1309"/>
                    <a:pt x="2792" y="699"/>
                    <a:pt x="1640" y="699"/>
                  </a:cubicBezTo>
                  <a:cubicBezTo>
                    <a:pt x="1396" y="699"/>
                    <a:pt x="1187" y="489"/>
                    <a:pt x="1187" y="245"/>
                  </a:cubicBezTo>
                  <a:lnTo>
                    <a:pt x="11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46"/>
            <p:cNvSpPr/>
            <p:nvPr/>
          </p:nvSpPr>
          <p:spPr>
            <a:xfrm>
              <a:off x="5356413" y="3622850"/>
              <a:ext cx="305325" cy="300950"/>
            </a:xfrm>
            <a:custGeom>
              <a:avLst/>
              <a:gdLst/>
              <a:ahLst/>
              <a:cxnLst/>
              <a:rect l="l" t="t" r="r" b="b"/>
              <a:pathLst>
                <a:path w="12213" h="12038" extrusionOk="0">
                  <a:moveTo>
                    <a:pt x="5272" y="2800"/>
                  </a:moveTo>
                  <a:cubicBezTo>
                    <a:pt x="5509" y="2800"/>
                    <a:pt x="5741" y="2980"/>
                    <a:pt x="5741" y="3263"/>
                  </a:cubicBezTo>
                  <a:lnTo>
                    <a:pt x="5741" y="4187"/>
                  </a:lnTo>
                  <a:cubicBezTo>
                    <a:pt x="6700" y="4292"/>
                    <a:pt x="7572" y="4729"/>
                    <a:pt x="8218" y="5374"/>
                  </a:cubicBezTo>
                  <a:cubicBezTo>
                    <a:pt x="9265" y="6420"/>
                    <a:pt x="9440" y="7485"/>
                    <a:pt x="9440" y="8793"/>
                  </a:cubicBezTo>
                  <a:cubicBezTo>
                    <a:pt x="9440" y="9037"/>
                    <a:pt x="9230" y="9247"/>
                    <a:pt x="8968" y="9247"/>
                  </a:cubicBezTo>
                  <a:cubicBezTo>
                    <a:pt x="8758" y="9247"/>
                    <a:pt x="8567" y="9107"/>
                    <a:pt x="8532" y="8881"/>
                  </a:cubicBezTo>
                  <a:cubicBezTo>
                    <a:pt x="8288" y="7746"/>
                    <a:pt x="7258" y="6927"/>
                    <a:pt x="6107" y="6927"/>
                  </a:cubicBezTo>
                  <a:lnTo>
                    <a:pt x="5741" y="6927"/>
                  </a:lnTo>
                  <a:lnTo>
                    <a:pt x="5741" y="7869"/>
                  </a:lnTo>
                  <a:cubicBezTo>
                    <a:pt x="5741" y="8152"/>
                    <a:pt x="5518" y="8339"/>
                    <a:pt x="5282" y="8339"/>
                  </a:cubicBezTo>
                  <a:cubicBezTo>
                    <a:pt x="5168" y="8339"/>
                    <a:pt x="5052" y="8296"/>
                    <a:pt x="4955" y="8200"/>
                  </a:cubicBezTo>
                  <a:lnTo>
                    <a:pt x="2652" y="5897"/>
                  </a:lnTo>
                  <a:cubicBezTo>
                    <a:pt x="2461" y="5706"/>
                    <a:pt x="2461" y="5427"/>
                    <a:pt x="2652" y="5234"/>
                  </a:cubicBezTo>
                  <a:lnTo>
                    <a:pt x="4955" y="2931"/>
                  </a:lnTo>
                  <a:cubicBezTo>
                    <a:pt x="5045" y="2841"/>
                    <a:pt x="5159" y="2800"/>
                    <a:pt x="5272" y="2800"/>
                  </a:cubicBezTo>
                  <a:close/>
                  <a:moveTo>
                    <a:pt x="6195" y="0"/>
                  </a:moveTo>
                  <a:cubicBezTo>
                    <a:pt x="2880" y="0"/>
                    <a:pt x="175" y="2705"/>
                    <a:pt x="175" y="6020"/>
                  </a:cubicBezTo>
                  <a:cubicBezTo>
                    <a:pt x="175" y="7555"/>
                    <a:pt x="751" y="9021"/>
                    <a:pt x="1780" y="10119"/>
                  </a:cubicBezTo>
                  <a:lnTo>
                    <a:pt x="349" y="11219"/>
                  </a:lnTo>
                  <a:cubicBezTo>
                    <a:pt x="0" y="11480"/>
                    <a:pt x="193" y="12038"/>
                    <a:pt x="629" y="12038"/>
                  </a:cubicBezTo>
                  <a:lnTo>
                    <a:pt x="6211" y="12038"/>
                  </a:lnTo>
                  <a:cubicBezTo>
                    <a:pt x="7816" y="12038"/>
                    <a:pt x="9317" y="11410"/>
                    <a:pt x="10451" y="10277"/>
                  </a:cubicBezTo>
                  <a:cubicBezTo>
                    <a:pt x="11585" y="9142"/>
                    <a:pt x="12213" y="7625"/>
                    <a:pt x="12213" y="6020"/>
                  </a:cubicBezTo>
                  <a:cubicBezTo>
                    <a:pt x="12213" y="2705"/>
                    <a:pt x="9509" y="0"/>
                    <a:pt x="6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3" name="Google Shape;1893;p46"/>
          <p:cNvGrpSpPr/>
          <p:nvPr/>
        </p:nvGrpSpPr>
        <p:grpSpPr>
          <a:xfrm>
            <a:off x="5866951" y="3240148"/>
            <a:ext cx="357686" cy="353756"/>
            <a:chOff x="6013713" y="3529950"/>
            <a:chExt cx="398225" cy="393850"/>
          </a:xfrm>
        </p:grpSpPr>
        <p:sp>
          <p:nvSpPr>
            <p:cNvPr id="1894" name="Google Shape;1894;p46"/>
            <p:cNvSpPr/>
            <p:nvPr/>
          </p:nvSpPr>
          <p:spPr>
            <a:xfrm>
              <a:off x="6157188" y="3645975"/>
              <a:ext cx="23175" cy="23125"/>
            </a:xfrm>
            <a:custGeom>
              <a:avLst/>
              <a:gdLst/>
              <a:ahLst/>
              <a:cxnLst/>
              <a:rect l="l" t="t" r="r" b="b"/>
              <a:pathLst>
                <a:path w="927" h="925" extrusionOk="0">
                  <a:moveTo>
                    <a:pt x="1" y="0"/>
                  </a:moveTo>
                  <a:lnTo>
                    <a:pt x="1" y="924"/>
                  </a:lnTo>
                  <a:lnTo>
                    <a:pt x="926" y="924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46"/>
            <p:cNvSpPr/>
            <p:nvPr/>
          </p:nvSpPr>
          <p:spPr>
            <a:xfrm>
              <a:off x="6249238" y="364597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1" y="0"/>
                  </a:moveTo>
                  <a:lnTo>
                    <a:pt x="1" y="924"/>
                  </a:lnTo>
                  <a:lnTo>
                    <a:pt x="925" y="924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46"/>
            <p:cNvSpPr/>
            <p:nvPr/>
          </p:nvSpPr>
          <p:spPr>
            <a:xfrm>
              <a:off x="6013713" y="3529950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7119" y="3716"/>
                  </a:moveTo>
                  <a:cubicBezTo>
                    <a:pt x="7380" y="3716"/>
                    <a:pt x="7589" y="3925"/>
                    <a:pt x="7589" y="4188"/>
                  </a:cubicBezTo>
                  <a:lnTo>
                    <a:pt x="7589" y="6037"/>
                  </a:lnTo>
                  <a:cubicBezTo>
                    <a:pt x="7589" y="7310"/>
                    <a:pt x="6542" y="8340"/>
                    <a:pt x="5269" y="8340"/>
                  </a:cubicBezTo>
                  <a:cubicBezTo>
                    <a:pt x="5025" y="8340"/>
                    <a:pt x="4816" y="8131"/>
                    <a:pt x="4816" y="7886"/>
                  </a:cubicBezTo>
                  <a:cubicBezTo>
                    <a:pt x="4816" y="7624"/>
                    <a:pt x="5025" y="7415"/>
                    <a:pt x="5269" y="7415"/>
                  </a:cubicBezTo>
                  <a:cubicBezTo>
                    <a:pt x="5879" y="7415"/>
                    <a:pt x="6386" y="7031"/>
                    <a:pt x="6577" y="6491"/>
                  </a:cubicBezTo>
                  <a:lnTo>
                    <a:pt x="5269" y="6491"/>
                  </a:lnTo>
                  <a:cubicBezTo>
                    <a:pt x="5025" y="6491"/>
                    <a:pt x="4816" y="6281"/>
                    <a:pt x="4816" y="6037"/>
                  </a:cubicBezTo>
                  <a:lnTo>
                    <a:pt x="4816" y="4188"/>
                  </a:lnTo>
                  <a:cubicBezTo>
                    <a:pt x="4816" y="3925"/>
                    <a:pt x="5025" y="3716"/>
                    <a:pt x="5269" y="3716"/>
                  </a:cubicBezTo>
                  <a:close/>
                  <a:moveTo>
                    <a:pt x="10817" y="3716"/>
                  </a:moveTo>
                  <a:cubicBezTo>
                    <a:pt x="11062" y="3716"/>
                    <a:pt x="11271" y="3925"/>
                    <a:pt x="11271" y="4188"/>
                  </a:cubicBezTo>
                  <a:lnTo>
                    <a:pt x="11271" y="6037"/>
                  </a:lnTo>
                  <a:cubicBezTo>
                    <a:pt x="11271" y="7310"/>
                    <a:pt x="10241" y="8340"/>
                    <a:pt x="8968" y="8340"/>
                  </a:cubicBezTo>
                  <a:cubicBezTo>
                    <a:pt x="8706" y="8340"/>
                    <a:pt x="8514" y="8131"/>
                    <a:pt x="8514" y="7886"/>
                  </a:cubicBezTo>
                  <a:cubicBezTo>
                    <a:pt x="8514" y="7624"/>
                    <a:pt x="8706" y="7415"/>
                    <a:pt x="8968" y="7415"/>
                  </a:cubicBezTo>
                  <a:cubicBezTo>
                    <a:pt x="9561" y="7415"/>
                    <a:pt x="10085" y="7031"/>
                    <a:pt x="10276" y="6491"/>
                  </a:cubicBezTo>
                  <a:lnTo>
                    <a:pt x="8968" y="6491"/>
                  </a:lnTo>
                  <a:cubicBezTo>
                    <a:pt x="8706" y="6491"/>
                    <a:pt x="8496" y="6281"/>
                    <a:pt x="8496" y="6037"/>
                  </a:cubicBezTo>
                  <a:lnTo>
                    <a:pt x="8496" y="4188"/>
                  </a:lnTo>
                  <a:cubicBezTo>
                    <a:pt x="8496" y="3925"/>
                    <a:pt x="8706" y="3716"/>
                    <a:pt x="8968" y="3716"/>
                  </a:cubicBezTo>
                  <a:close/>
                  <a:moveTo>
                    <a:pt x="10817" y="9264"/>
                  </a:moveTo>
                  <a:cubicBezTo>
                    <a:pt x="11062" y="9264"/>
                    <a:pt x="11271" y="9473"/>
                    <a:pt x="11271" y="9718"/>
                  </a:cubicBezTo>
                  <a:cubicBezTo>
                    <a:pt x="11271" y="9980"/>
                    <a:pt x="11062" y="10189"/>
                    <a:pt x="10817" y="10189"/>
                  </a:cubicBezTo>
                  <a:lnTo>
                    <a:pt x="5269" y="10189"/>
                  </a:lnTo>
                  <a:cubicBezTo>
                    <a:pt x="5025" y="10189"/>
                    <a:pt x="4816" y="9980"/>
                    <a:pt x="4816" y="9718"/>
                  </a:cubicBezTo>
                  <a:cubicBezTo>
                    <a:pt x="4816" y="9473"/>
                    <a:pt x="5025" y="9264"/>
                    <a:pt x="5269" y="9264"/>
                  </a:cubicBezTo>
                  <a:close/>
                  <a:moveTo>
                    <a:pt x="10817" y="11113"/>
                  </a:moveTo>
                  <a:cubicBezTo>
                    <a:pt x="11062" y="11113"/>
                    <a:pt x="11271" y="11323"/>
                    <a:pt x="11271" y="11567"/>
                  </a:cubicBezTo>
                  <a:cubicBezTo>
                    <a:pt x="11271" y="11829"/>
                    <a:pt x="11062" y="12039"/>
                    <a:pt x="10817" y="12039"/>
                  </a:cubicBezTo>
                  <a:lnTo>
                    <a:pt x="5269" y="12039"/>
                  </a:lnTo>
                  <a:cubicBezTo>
                    <a:pt x="5025" y="12039"/>
                    <a:pt x="4816" y="11829"/>
                    <a:pt x="4816" y="11567"/>
                  </a:cubicBezTo>
                  <a:cubicBezTo>
                    <a:pt x="4816" y="11323"/>
                    <a:pt x="5025" y="11113"/>
                    <a:pt x="5269" y="11113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86"/>
                  </a:cubicBezTo>
                  <a:cubicBezTo>
                    <a:pt x="157" y="9927"/>
                    <a:pt x="959" y="11899"/>
                    <a:pt x="2390" y="13365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86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7" name="Google Shape;1897;p46"/>
          <p:cNvGrpSpPr/>
          <p:nvPr/>
        </p:nvGrpSpPr>
        <p:grpSpPr>
          <a:xfrm>
            <a:off x="6460863" y="3240148"/>
            <a:ext cx="353756" cy="353756"/>
            <a:chOff x="6674938" y="3529950"/>
            <a:chExt cx="393850" cy="393850"/>
          </a:xfrm>
        </p:grpSpPr>
        <p:sp>
          <p:nvSpPr>
            <p:cNvPr id="1898" name="Google Shape;1898;p46"/>
            <p:cNvSpPr/>
            <p:nvPr/>
          </p:nvSpPr>
          <p:spPr>
            <a:xfrm>
              <a:off x="6674938" y="3529950"/>
              <a:ext cx="138250" cy="122575"/>
            </a:xfrm>
            <a:custGeom>
              <a:avLst/>
              <a:gdLst/>
              <a:ahLst/>
              <a:cxnLst/>
              <a:rect l="l" t="t" r="r" b="b"/>
              <a:pathLst>
                <a:path w="5530" h="4903" extrusionOk="0">
                  <a:moveTo>
                    <a:pt x="0" y="1"/>
                  </a:moveTo>
                  <a:lnTo>
                    <a:pt x="0" y="3699"/>
                  </a:lnTo>
                  <a:lnTo>
                    <a:pt x="4117" y="3699"/>
                  </a:lnTo>
                  <a:cubicBezTo>
                    <a:pt x="4239" y="3699"/>
                    <a:pt x="4362" y="3734"/>
                    <a:pt x="4448" y="3821"/>
                  </a:cubicBezTo>
                  <a:lnTo>
                    <a:pt x="5530" y="4902"/>
                  </a:lnTo>
                  <a:lnTo>
                    <a:pt x="5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46"/>
            <p:cNvSpPr/>
            <p:nvPr/>
          </p:nvSpPr>
          <p:spPr>
            <a:xfrm>
              <a:off x="6930513" y="3553925"/>
              <a:ext cx="138275" cy="122600"/>
            </a:xfrm>
            <a:custGeom>
              <a:avLst/>
              <a:gdLst/>
              <a:ahLst/>
              <a:cxnLst/>
              <a:rect l="l" t="t" r="r" b="b"/>
              <a:pathLst>
                <a:path w="5531" h="4904" extrusionOk="0">
                  <a:moveTo>
                    <a:pt x="1" y="1"/>
                  </a:moveTo>
                  <a:lnTo>
                    <a:pt x="1" y="4904"/>
                  </a:lnTo>
                  <a:lnTo>
                    <a:pt x="1082" y="3857"/>
                  </a:lnTo>
                  <a:cubicBezTo>
                    <a:pt x="1169" y="3769"/>
                    <a:pt x="1292" y="3717"/>
                    <a:pt x="1413" y="3717"/>
                  </a:cubicBezTo>
                  <a:lnTo>
                    <a:pt x="5530" y="3717"/>
                  </a:lnTo>
                  <a:lnTo>
                    <a:pt x="5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46"/>
            <p:cNvSpPr/>
            <p:nvPr/>
          </p:nvSpPr>
          <p:spPr>
            <a:xfrm>
              <a:off x="6721588" y="3738450"/>
              <a:ext cx="161850" cy="115575"/>
            </a:xfrm>
            <a:custGeom>
              <a:avLst/>
              <a:gdLst/>
              <a:ahLst/>
              <a:cxnLst/>
              <a:rect l="l" t="t" r="r" b="b"/>
              <a:pathLst>
                <a:path w="6474" h="4623" extrusionOk="0">
                  <a:moveTo>
                    <a:pt x="175" y="0"/>
                  </a:moveTo>
                  <a:cubicBezTo>
                    <a:pt x="70" y="454"/>
                    <a:pt x="0" y="924"/>
                    <a:pt x="0" y="1413"/>
                  </a:cubicBezTo>
                  <a:cubicBezTo>
                    <a:pt x="0" y="2599"/>
                    <a:pt x="349" y="3699"/>
                    <a:pt x="942" y="4623"/>
                  </a:cubicBezTo>
                  <a:lnTo>
                    <a:pt x="5706" y="4623"/>
                  </a:lnTo>
                  <a:cubicBezTo>
                    <a:pt x="6124" y="4623"/>
                    <a:pt x="6473" y="4274"/>
                    <a:pt x="6473" y="3855"/>
                  </a:cubicBezTo>
                  <a:lnTo>
                    <a:pt x="6473" y="3541"/>
                  </a:lnTo>
                  <a:cubicBezTo>
                    <a:pt x="6473" y="3122"/>
                    <a:pt x="6124" y="2773"/>
                    <a:pt x="5706" y="2773"/>
                  </a:cubicBezTo>
                  <a:lnTo>
                    <a:pt x="4136" y="2773"/>
                  </a:lnTo>
                  <a:cubicBezTo>
                    <a:pt x="3873" y="2773"/>
                    <a:pt x="3664" y="2564"/>
                    <a:pt x="3664" y="2303"/>
                  </a:cubicBezTo>
                  <a:lnTo>
                    <a:pt x="3664" y="768"/>
                  </a:lnTo>
                  <a:cubicBezTo>
                    <a:pt x="3664" y="349"/>
                    <a:pt x="3333" y="0"/>
                    <a:pt x="2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46"/>
            <p:cNvSpPr/>
            <p:nvPr/>
          </p:nvSpPr>
          <p:spPr>
            <a:xfrm>
              <a:off x="6883413" y="3624175"/>
              <a:ext cx="138275" cy="206750"/>
            </a:xfrm>
            <a:custGeom>
              <a:avLst/>
              <a:gdLst/>
              <a:ahLst/>
              <a:cxnLst/>
              <a:rect l="l" t="t" r="r" b="b"/>
              <a:pathLst>
                <a:path w="5531" h="8270" extrusionOk="0">
                  <a:moveTo>
                    <a:pt x="0" y="0"/>
                  </a:moveTo>
                  <a:lnTo>
                    <a:pt x="0" y="3803"/>
                  </a:lnTo>
                  <a:cubicBezTo>
                    <a:pt x="0" y="4222"/>
                    <a:pt x="349" y="4571"/>
                    <a:pt x="768" y="4571"/>
                  </a:cubicBezTo>
                  <a:lnTo>
                    <a:pt x="2303" y="4571"/>
                  </a:lnTo>
                  <a:cubicBezTo>
                    <a:pt x="2564" y="4571"/>
                    <a:pt x="2774" y="4780"/>
                    <a:pt x="2774" y="5041"/>
                  </a:cubicBezTo>
                  <a:lnTo>
                    <a:pt x="2774" y="7502"/>
                  </a:lnTo>
                  <a:cubicBezTo>
                    <a:pt x="2774" y="7921"/>
                    <a:pt x="3106" y="8270"/>
                    <a:pt x="3541" y="8270"/>
                  </a:cubicBezTo>
                  <a:lnTo>
                    <a:pt x="5095" y="8270"/>
                  </a:lnTo>
                  <a:cubicBezTo>
                    <a:pt x="5374" y="7554"/>
                    <a:pt x="5530" y="6786"/>
                    <a:pt x="5530" y="5984"/>
                  </a:cubicBezTo>
                  <a:cubicBezTo>
                    <a:pt x="5530" y="4378"/>
                    <a:pt x="4902" y="2913"/>
                    <a:pt x="3855" y="1831"/>
                  </a:cubicBezTo>
                  <a:lnTo>
                    <a:pt x="3471" y="1831"/>
                  </a:lnTo>
                  <a:lnTo>
                    <a:pt x="1727" y="3524"/>
                  </a:lnTo>
                  <a:cubicBezTo>
                    <a:pt x="1639" y="3612"/>
                    <a:pt x="1530" y="3652"/>
                    <a:pt x="1422" y="3652"/>
                  </a:cubicBezTo>
                  <a:cubicBezTo>
                    <a:pt x="1188" y="3652"/>
                    <a:pt x="959" y="3467"/>
                    <a:pt x="959" y="3192"/>
                  </a:cubicBezTo>
                  <a:lnTo>
                    <a:pt x="959" y="156"/>
                  </a:lnTo>
                  <a:cubicBezTo>
                    <a:pt x="645" y="87"/>
                    <a:pt x="331" y="3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46"/>
            <p:cNvSpPr/>
            <p:nvPr/>
          </p:nvSpPr>
          <p:spPr>
            <a:xfrm>
              <a:off x="6733788" y="3624175"/>
              <a:ext cx="264800" cy="299625"/>
            </a:xfrm>
            <a:custGeom>
              <a:avLst/>
              <a:gdLst/>
              <a:ahLst/>
              <a:cxnLst/>
              <a:rect l="l" t="t" r="r" b="b"/>
              <a:pathLst>
                <a:path w="10592" h="11985" extrusionOk="0">
                  <a:moveTo>
                    <a:pt x="5060" y="0"/>
                  </a:moveTo>
                  <a:cubicBezTo>
                    <a:pt x="4729" y="35"/>
                    <a:pt x="4415" y="87"/>
                    <a:pt x="4101" y="156"/>
                  </a:cubicBezTo>
                  <a:lnTo>
                    <a:pt x="4101" y="2233"/>
                  </a:lnTo>
                  <a:cubicBezTo>
                    <a:pt x="4101" y="2507"/>
                    <a:pt x="3873" y="2692"/>
                    <a:pt x="3633" y="2692"/>
                  </a:cubicBezTo>
                  <a:cubicBezTo>
                    <a:pt x="3522" y="2692"/>
                    <a:pt x="3409" y="2652"/>
                    <a:pt x="3315" y="2564"/>
                  </a:cubicBezTo>
                  <a:lnTo>
                    <a:pt x="1920" y="1186"/>
                  </a:lnTo>
                  <a:cubicBezTo>
                    <a:pt x="1082" y="1815"/>
                    <a:pt x="419" y="2669"/>
                    <a:pt x="1" y="3646"/>
                  </a:cubicBezTo>
                  <a:lnTo>
                    <a:pt x="2408" y="3646"/>
                  </a:lnTo>
                  <a:cubicBezTo>
                    <a:pt x="3350" y="3646"/>
                    <a:pt x="4101" y="4413"/>
                    <a:pt x="4101" y="5339"/>
                  </a:cubicBezTo>
                  <a:lnTo>
                    <a:pt x="4101" y="6420"/>
                  </a:lnTo>
                  <a:lnTo>
                    <a:pt x="5218" y="6420"/>
                  </a:lnTo>
                  <a:cubicBezTo>
                    <a:pt x="6142" y="6420"/>
                    <a:pt x="6909" y="7170"/>
                    <a:pt x="6909" y="8112"/>
                  </a:cubicBezTo>
                  <a:lnTo>
                    <a:pt x="6909" y="8426"/>
                  </a:lnTo>
                  <a:cubicBezTo>
                    <a:pt x="6909" y="9351"/>
                    <a:pt x="6142" y="10119"/>
                    <a:pt x="5218" y="10119"/>
                  </a:cubicBezTo>
                  <a:lnTo>
                    <a:pt x="1170" y="10119"/>
                  </a:lnTo>
                  <a:cubicBezTo>
                    <a:pt x="2269" y="11270"/>
                    <a:pt x="3804" y="11985"/>
                    <a:pt x="5514" y="11985"/>
                  </a:cubicBezTo>
                  <a:cubicBezTo>
                    <a:pt x="7660" y="11985"/>
                    <a:pt x="9526" y="10868"/>
                    <a:pt x="10591" y="9194"/>
                  </a:cubicBezTo>
                  <a:lnTo>
                    <a:pt x="9526" y="9194"/>
                  </a:lnTo>
                  <a:cubicBezTo>
                    <a:pt x="8584" y="9194"/>
                    <a:pt x="7835" y="8426"/>
                    <a:pt x="7835" y="7502"/>
                  </a:cubicBezTo>
                  <a:lnTo>
                    <a:pt x="7835" y="5495"/>
                  </a:lnTo>
                  <a:lnTo>
                    <a:pt x="6753" y="5495"/>
                  </a:lnTo>
                  <a:cubicBezTo>
                    <a:pt x="5828" y="5495"/>
                    <a:pt x="5060" y="4727"/>
                    <a:pt x="5060" y="3803"/>
                  </a:cubicBezTo>
                  <a:lnTo>
                    <a:pt x="5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3" name="Google Shape;1903;p46"/>
          <p:cNvGrpSpPr/>
          <p:nvPr/>
        </p:nvGrpSpPr>
        <p:grpSpPr>
          <a:xfrm>
            <a:off x="7050846" y="3282049"/>
            <a:ext cx="354160" cy="270156"/>
            <a:chOff x="7331788" y="3576600"/>
            <a:chExt cx="394300" cy="300775"/>
          </a:xfrm>
        </p:grpSpPr>
        <p:sp>
          <p:nvSpPr>
            <p:cNvPr id="1904" name="Google Shape;1904;p46"/>
            <p:cNvSpPr/>
            <p:nvPr/>
          </p:nvSpPr>
          <p:spPr>
            <a:xfrm>
              <a:off x="7425113" y="3692200"/>
              <a:ext cx="15275" cy="23125"/>
            </a:xfrm>
            <a:custGeom>
              <a:avLst/>
              <a:gdLst/>
              <a:ahLst/>
              <a:cxnLst/>
              <a:rect l="l" t="t" r="r" b="b"/>
              <a:pathLst>
                <a:path w="611" h="925" extrusionOk="0">
                  <a:moveTo>
                    <a:pt x="1" y="1"/>
                  </a:moveTo>
                  <a:lnTo>
                    <a:pt x="1" y="925"/>
                  </a:lnTo>
                  <a:lnTo>
                    <a:pt x="610" y="4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46"/>
            <p:cNvSpPr/>
            <p:nvPr/>
          </p:nvSpPr>
          <p:spPr>
            <a:xfrm>
              <a:off x="7331788" y="3576600"/>
              <a:ext cx="394300" cy="300775"/>
            </a:xfrm>
            <a:custGeom>
              <a:avLst/>
              <a:gdLst/>
              <a:ahLst/>
              <a:cxnLst/>
              <a:rect l="l" t="t" r="r" b="b"/>
              <a:pathLst>
                <a:path w="15772" h="12031" extrusionOk="0">
                  <a:moveTo>
                    <a:pt x="6960" y="3699"/>
                  </a:moveTo>
                  <a:cubicBezTo>
                    <a:pt x="7223" y="3699"/>
                    <a:pt x="7432" y="3909"/>
                    <a:pt x="7432" y="4171"/>
                  </a:cubicBezTo>
                  <a:lnTo>
                    <a:pt x="7432" y="6020"/>
                  </a:lnTo>
                  <a:cubicBezTo>
                    <a:pt x="7432" y="6265"/>
                    <a:pt x="7223" y="6474"/>
                    <a:pt x="6960" y="6474"/>
                  </a:cubicBezTo>
                  <a:cubicBezTo>
                    <a:pt x="6699" y="6474"/>
                    <a:pt x="6507" y="6265"/>
                    <a:pt x="6507" y="6020"/>
                  </a:cubicBezTo>
                  <a:lnTo>
                    <a:pt x="6507" y="4171"/>
                  </a:lnTo>
                  <a:cubicBezTo>
                    <a:pt x="6507" y="3909"/>
                    <a:pt x="6699" y="3699"/>
                    <a:pt x="6960" y="3699"/>
                  </a:cubicBezTo>
                  <a:close/>
                  <a:moveTo>
                    <a:pt x="10659" y="3699"/>
                  </a:moveTo>
                  <a:cubicBezTo>
                    <a:pt x="10903" y="3699"/>
                    <a:pt x="11113" y="3909"/>
                    <a:pt x="11113" y="4171"/>
                  </a:cubicBezTo>
                  <a:lnTo>
                    <a:pt x="11113" y="6020"/>
                  </a:lnTo>
                  <a:cubicBezTo>
                    <a:pt x="11113" y="6265"/>
                    <a:pt x="10903" y="6474"/>
                    <a:pt x="10659" y="6474"/>
                  </a:cubicBezTo>
                  <a:cubicBezTo>
                    <a:pt x="10398" y="6474"/>
                    <a:pt x="10189" y="6265"/>
                    <a:pt x="10189" y="6020"/>
                  </a:cubicBezTo>
                  <a:lnTo>
                    <a:pt x="10189" y="4171"/>
                  </a:lnTo>
                  <a:cubicBezTo>
                    <a:pt x="10189" y="3909"/>
                    <a:pt x="10398" y="3699"/>
                    <a:pt x="10659" y="3699"/>
                  </a:cubicBezTo>
                  <a:close/>
                  <a:moveTo>
                    <a:pt x="3267" y="3240"/>
                  </a:moveTo>
                  <a:cubicBezTo>
                    <a:pt x="3361" y="3240"/>
                    <a:pt x="3457" y="3269"/>
                    <a:pt x="3541" y="3334"/>
                  </a:cubicBezTo>
                  <a:lnTo>
                    <a:pt x="5390" y="4729"/>
                  </a:lnTo>
                  <a:cubicBezTo>
                    <a:pt x="5635" y="4904"/>
                    <a:pt x="5635" y="5270"/>
                    <a:pt x="5390" y="5462"/>
                  </a:cubicBezTo>
                  <a:lnTo>
                    <a:pt x="3541" y="6840"/>
                  </a:lnTo>
                  <a:cubicBezTo>
                    <a:pt x="3457" y="6905"/>
                    <a:pt x="3361" y="6934"/>
                    <a:pt x="3267" y="6934"/>
                  </a:cubicBezTo>
                  <a:cubicBezTo>
                    <a:pt x="3032" y="6934"/>
                    <a:pt x="2808" y="6749"/>
                    <a:pt x="2808" y="6474"/>
                  </a:cubicBezTo>
                  <a:lnTo>
                    <a:pt x="2808" y="3699"/>
                  </a:lnTo>
                  <a:cubicBezTo>
                    <a:pt x="2808" y="3425"/>
                    <a:pt x="3032" y="3240"/>
                    <a:pt x="3267" y="3240"/>
                  </a:cubicBezTo>
                  <a:close/>
                  <a:moveTo>
                    <a:pt x="8810" y="2775"/>
                  </a:moveTo>
                  <a:cubicBezTo>
                    <a:pt x="9054" y="2775"/>
                    <a:pt x="9263" y="2985"/>
                    <a:pt x="9263" y="3246"/>
                  </a:cubicBezTo>
                  <a:lnTo>
                    <a:pt x="9263" y="6928"/>
                  </a:lnTo>
                  <a:cubicBezTo>
                    <a:pt x="9263" y="7189"/>
                    <a:pt x="9054" y="7398"/>
                    <a:pt x="8810" y="7398"/>
                  </a:cubicBezTo>
                  <a:cubicBezTo>
                    <a:pt x="8549" y="7398"/>
                    <a:pt x="8339" y="7189"/>
                    <a:pt x="8339" y="6928"/>
                  </a:cubicBezTo>
                  <a:lnTo>
                    <a:pt x="8339" y="3246"/>
                  </a:lnTo>
                  <a:cubicBezTo>
                    <a:pt x="8339" y="2985"/>
                    <a:pt x="8549" y="2775"/>
                    <a:pt x="8810" y="2775"/>
                  </a:cubicBezTo>
                  <a:close/>
                  <a:moveTo>
                    <a:pt x="12508" y="2775"/>
                  </a:moveTo>
                  <a:cubicBezTo>
                    <a:pt x="12753" y="2775"/>
                    <a:pt x="12962" y="2985"/>
                    <a:pt x="12962" y="3246"/>
                  </a:cubicBezTo>
                  <a:lnTo>
                    <a:pt x="12962" y="6928"/>
                  </a:lnTo>
                  <a:cubicBezTo>
                    <a:pt x="12962" y="7189"/>
                    <a:pt x="12753" y="7398"/>
                    <a:pt x="12508" y="7398"/>
                  </a:cubicBezTo>
                  <a:cubicBezTo>
                    <a:pt x="12247" y="7398"/>
                    <a:pt x="12038" y="7189"/>
                    <a:pt x="12038" y="6928"/>
                  </a:cubicBezTo>
                  <a:lnTo>
                    <a:pt x="12038" y="3246"/>
                  </a:lnTo>
                  <a:cubicBezTo>
                    <a:pt x="12038" y="2985"/>
                    <a:pt x="12247" y="2775"/>
                    <a:pt x="12508" y="2775"/>
                  </a:cubicBezTo>
                  <a:close/>
                  <a:moveTo>
                    <a:pt x="5076" y="1"/>
                  </a:moveTo>
                  <a:cubicBezTo>
                    <a:pt x="2285" y="1"/>
                    <a:pt x="0" y="2269"/>
                    <a:pt x="0" y="5078"/>
                  </a:cubicBezTo>
                  <a:cubicBezTo>
                    <a:pt x="0" y="7328"/>
                    <a:pt x="1500" y="9317"/>
                    <a:pt x="3664" y="9945"/>
                  </a:cubicBezTo>
                  <a:lnTo>
                    <a:pt x="3664" y="11568"/>
                  </a:lnTo>
                  <a:cubicBezTo>
                    <a:pt x="3664" y="11851"/>
                    <a:pt x="3895" y="12031"/>
                    <a:pt x="4131" y="12031"/>
                  </a:cubicBezTo>
                  <a:cubicBezTo>
                    <a:pt x="4244" y="12031"/>
                    <a:pt x="4358" y="11990"/>
                    <a:pt x="4448" y="11899"/>
                  </a:cubicBezTo>
                  <a:lnTo>
                    <a:pt x="6193" y="10155"/>
                  </a:lnTo>
                  <a:lnTo>
                    <a:pt x="10677" y="10155"/>
                  </a:lnTo>
                  <a:cubicBezTo>
                    <a:pt x="13485" y="10155"/>
                    <a:pt x="15771" y="7870"/>
                    <a:pt x="15771" y="5078"/>
                  </a:cubicBezTo>
                  <a:cubicBezTo>
                    <a:pt x="15771" y="2269"/>
                    <a:pt x="13485" y="1"/>
                    <a:pt x="10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6" name="Google Shape;1906;p46"/>
          <p:cNvGrpSpPr/>
          <p:nvPr/>
        </p:nvGrpSpPr>
        <p:grpSpPr>
          <a:xfrm>
            <a:off x="1739430" y="2629798"/>
            <a:ext cx="353756" cy="353779"/>
            <a:chOff x="1418388" y="2850425"/>
            <a:chExt cx="393850" cy="393875"/>
          </a:xfrm>
        </p:grpSpPr>
        <p:sp>
          <p:nvSpPr>
            <p:cNvPr id="1907" name="Google Shape;1907;p46"/>
            <p:cNvSpPr/>
            <p:nvPr/>
          </p:nvSpPr>
          <p:spPr>
            <a:xfrm>
              <a:off x="1615538" y="3071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46"/>
            <p:cNvSpPr/>
            <p:nvPr/>
          </p:nvSpPr>
          <p:spPr>
            <a:xfrm>
              <a:off x="1523063" y="2850425"/>
              <a:ext cx="184500" cy="221150"/>
            </a:xfrm>
            <a:custGeom>
              <a:avLst/>
              <a:gdLst/>
              <a:ahLst/>
              <a:cxnLst/>
              <a:rect l="l" t="t" r="r" b="b"/>
              <a:pathLst>
                <a:path w="7380" h="8846" extrusionOk="0">
                  <a:moveTo>
                    <a:pt x="2774" y="2652"/>
                  </a:moveTo>
                  <a:cubicBezTo>
                    <a:pt x="3018" y="2652"/>
                    <a:pt x="3227" y="2862"/>
                    <a:pt x="3227" y="3106"/>
                  </a:cubicBezTo>
                  <a:cubicBezTo>
                    <a:pt x="3227" y="3367"/>
                    <a:pt x="3018" y="3576"/>
                    <a:pt x="2774" y="3576"/>
                  </a:cubicBezTo>
                  <a:lnTo>
                    <a:pt x="1850" y="3576"/>
                  </a:lnTo>
                  <a:cubicBezTo>
                    <a:pt x="1587" y="3576"/>
                    <a:pt x="1378" y="3367"/>
                    <a:pt x="1378" y="3106"/>
                  </a:cubicBezTo>
                  <a:cubicBezTo>
                    <a:pt x="1378" y="2862"/>
                    <a:pt x="1587" y="2652"/>
                    <a:pt x="1850" y="2652"/>
                  </a:cubicBezTo>
                  <a:close/>
                  <a:moveTo>
                    <a:pt x="5530" y="2652"/>
                  </a:moveTo>
                  <a:cubicBezTo>
                    <a:pt x="5793" y="2652"/>
                    <a:pt x="6002" y="2862"/>
                    <a:pt x="6002" y="3106"/>
                  </a:cubicBezTo>
                  <a:cubicBezTo>
                    <a:pt x="6002" y="3367"/>
                    <a:pt x="5793" y="3576"/>
                    <a:pt x="5530" y="3576"/>
                  </a:cubicBezTo>
                  <a:lnTo>
                    <a:pt x="4623" y="3576"/>
                  </a:lnTo>
                  <a:cubicBezTo>
                    <a:pt x="4362" y="3576"/>
                    <a:pt x="4153" y="3367"/>
                    <a:pt x="4153" y="3106"/>
                  </a:cubicBezTo>
                  <a:cubicBezTo>
                    <a:pt x="4153" y="2862"/>
                    <a:pt x="4362" y="2652"/>
                    <a:pt x="4623" y="2652"/>
                  </a:cubicBezTo>
                  <a:close/>
                  <a:moveTo>
                    <a:pt x="5545" y="4958"/>
                  </a:moveTo>
                  <a:cubicBezTo>
                    <a:pt x="5639" y="4958"/>
                    <a:pt x="5733" y="4986"/>
                    <a:pt x="5809" y="5042"/>
                  </a:cubicBezTo>
                  <a:cubicBezTo>
                    <a:pt x="6019" y="5200"/>
                    <a:pt x="6054" y="5495"/>
                    <a:pt x="5914" y="5688"/>
                  </a:cubicBezTo>
                  <a:cubicBezTo>
                    <a:pt x="5603" y="6106"/>
                    <a:pt x="5114" y="6340"/>
                    <a:pt x="4612" y="6340"/>
                  </a:cubicBezTo>
                  <a:cubicBezTo>
                    <a:pt x="4299" y="6340"/>
                    <a:pt x="3981" y="6249"/>
                    <a:pt x="3699" y="6054"/>
                  </a:cubicBezTo>
                  <a:cubicBezTo>
                    <a:pt x="3410" y="6249"/>
                    <a:pt x="3090" y="6340"/>
                    <a:pt x="2778" y="6340"/>
                  </a:cubicBezTo>
                  <a:cubicBezTo>
                    <a:pt x="2277" y="6340"/>
                    <a:pt x="1794" y="6106"/>
                    <a:pt x="1483" y="5688"/>
                  </a:cubicBezTo>
                  <a:cubicBezTo>
                    <a:pt x="1326" y="5495"/>
                    <a:pt x="1361" y="5200"/>
                    <a:pt x="1571" y="5042"/>
                  </a:cubicBezTo>
                  <a:cubicBezTo>
                    <a:pt x="1654" y="4986"/>
                    <a:pt x="1749" y="4958"/>
                    <a:pt x="1843" y="4958"/>
                  </a:cubicBezTo>
                  <a:cubicBezTo>
                    <a:pt x="1984" y="4958"/>
                    <a:pt x="2122" y="5021"/>
                    <a:pt x="2215" y="5146"/>
                  </a:cubicBezTo>
                  <a:cubicBezTo>
                    <a:pt x="2355" y="5330"/>
                    <a:pt x="2564" y="5422"/>
                    <a:pt x="2772" y="5422"/>
                  </a:cubicBezTo>
                  <a:cubicBezTo>
                    <a:pt x="2979" y="5422"/>
                    <a:pt x="3184" y="5330"/>
                    <a:pt x="3315" y="5146"/>
                  </a:cubicBezTo>
                  <a:cubicBezTo>
                    <a:pt x="3411" y="5024"/>
                    <a:pt x="3550" y="4963"/>
                    <a:pt x="3690" y="4963"/>
                  </a:cubicBezTo>
                  <a:cubicBezTo>
                    <a:pt x="3830" y="4963"/>
                    <a:pt x="3969" y="5024"/>
                    <a:pt x="4065" y="5146"/>
                  </a:cubicBezTo>
                  <a:cubicBezTo>
                    <a:pt x="4204" y="5330"/>
                    <a:pt x="4409" y="5422"/>
                    <a:pt x="4615" y="5422"/>
                  </a:cubicBezTo>
                  <a:cubicBezTo>
                    <a:pt x="4820" y="5422"/>
                    <a:pt x="5025" y="5330"/>
                    <a:pt x="5164" y="5146"/>
                  </a:cubicBezTo>
                  <a:cubicBezTo>
                    <a:pt x="5258" y="5021"/>
                    <a:pt x="5403" y="4958"/>
                    <a:pt x="5545" y="4958"/>
                  </a:cubicBezTo>
                  <a:close/>
                  <a:moveTo>
                    <a:pt x="3699" y="1"/>
                  </a:moveTo>
                  <a:cubicBezTo>
                    <a:pt x="2408" y="1"/>
                    <a:pt x="1134" y="315"/>
                    <a:pt x="0" y="925"/>
                  </a:cubicBezTo>
                  <a:lnTo>
                    <a:pt x="0" y="943"/>
                  </a:lnTo>
                  <a:lnTo>
                    <a:pt x="0" y="4658"/>
                  </a:lnTo>
                  <a:cubicBezTo>
                    <a:pt x="0" y="6786"/>
                    <a:pt x="1587" y="8584"/>
                    <a:pt x="3699" y="8845"/>
                  </a:cubicBezTo>
                  <a:cubicBezTo>
                    <a:pt x="5793" y="8584"/>
                    <a:pt x="7379" y="6786"/>
                    <a:pt x="7379" y="4658"/>
                  </a:cubicBezTo>
                  <a:lnTo>
                    <a:pt x="7379" y="943"/>
                  </a:lnTo>
                  <a:cubicBezTo>
                    <a:pt x="6263" y="315"/>
                    <a:pt x="4972" y="1"/>
                    <a:pt x="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46"/>
            <p:cNvSpPr/>
            <p:nvPr/>
          </p:nvSpPr>
          <p:spPr>
            <a:xfrm>
              <a:off x="1418388" y="2951625"/>
              <a:ext cx="393850" cy="292675"/>
            </a:xfrm>
            <a:custGeom>
              <a:avLst/>
              <a:gdLst/>
              <a:ahLst/>
              <a:cxnLst/>
              <a:rect l="l" t="t" r="r" b="b"/>
              <a:pathLst>
                <a:path w="15754" h="11707" extrusionOk="0">
                  <a:moveTo>
                    <a:pt x="8810" y="6612"/>
                  </a:moveTo>
                  <a:cubicBezTo>
                    <a:pt x="9054" y="6612"/>
                    <a:pt x="9264" y="6821"/>
                    <a:pt x="9264" y="7065"/>
                  </a:cubicBezTo>
                  <a:cubicBezTo>
                    <a:pt x="9264" y="7327"/>
                    <a:pt x="9054" y="7537"/>
                    <a:pt x="8810" y="7537"/>
                  </a:cubicBezTo>
                  <a:lnTo>
                    <a:pt x="4187" y="7537"/>
                  </a:lnTo>
                  <a:cubicBezTo>
                    <a:pt x="3925" y="7537"/>
                    <a:pt x="3716" y="7327"/>
                    <a:pt x="3716" y="7065"/>
                  </a:cubicBezTo>
                  <a:cubicBezTo>
                    <a:pt x="3716" y="6821"/>
                    <a:pt x="3925" y="6612"/>
                    <a:pt x="4187" y="6612"/>
                  </a:cubicBezTo>
                  <a:close/>
                  <a:moveTo>
                    <a:pt x="11566" y="6612"/>
                  </a:moveTo>
                  <a:cubicBezTo>
                    <a:pt x="11829" y="6612"/>
                    <a:pt x="12038" y="6821"/>
                    <a:pt x="12038" y="7065"/>
                  </a:cubicBezTo>
                  <a:cubicBezTo>
                    <a:pt x="12038" y="7327"/>
                    <a:pt x="11829" y="7537"/>
                    <a:pt x="11566" y="7537"/>
                  </a:cubicBezTo>
                  <a:lnTo>
                    <a:pt x="10643" y="7537"/>
                  </a:lnTo>
                  <a:cubicBezTo>
                    <a:pt x="10398" y="7537"/>
                    <a:pt x="10189" y="7327"/>
                    <a:pt x="10189" y="7065"/>
                  </a:cubicBezTo>
                  <a:cubicBezTo>
                    <a:pt x="10189" y="6821"/>
                    <a:pt x="10398" y="6612"/>
                    <a:pt x="10643" y="6612"/>
                  </a:cubicBezTo>
                  <a:close/>
                  <a:moveTo>
                    <a:pt x="3262" y="0"/>
                  </a:moveTo>
                  <a:cubicBezTo>
                    <a:pt x="1361" y="733"/>
                    <a:pt x="0" y="2582"/>
                    <a:pt x="0" y="4745"/>
                  </a:cubicBezTo>
                  <a:cubicBezTo>
                    <a:pt x="0" y="7013"/>
                    <a:pt x="1501" y="9002"/>
                    <a:pt x="3664" y="9630"/>
                  </a:cubicBezTo>
                  <a:lnTo>
                    <a:pt x="3664" y="11252"/>
                  </a:lnTo>
                  <a:cubicBezTo>
                    <a:pt x="3664" y="11523"/>
                    <a:pt x="3886" y="11706"/>
                    <a:pt x="4121" y="11706"/>
                  </a:cubicBezTo>
                  <a:cubicBezTo>
                    <a:pt x="4235" y="11706"/>
                    <a:pt x="4352" y="11663"/>
                    <a:pt x="4448" y="11566"/>
                  </a:cubicBezTo>
                  <a:lnTo>
                    <a:pt x="6193" y="9822"/>
                  </a:lnTo>
                  <a:lnTo>
                    <a:pt x="10677" y="9822"/>
                  </a:lnTo>
                  <a:cubicBezTo>
                    <a:pt x="13486" y="9822"/>
                    <a:pt x="15754" y="7554"/>
                    <a:pt x="15754" y="4745"/>
                  </a:cubicBezTo>
                  <a:cubicBezTo>
                    <a:pt x="15754" y="2582"/>
                    <a:pt x="14393" y="733"/>
                    <a:pt x="12492" y="0"/>
                  </a:cubicBezTo>
                  <a:lnTo>
                    <a:pt x="12492" y="610"/>
                  </a:lnTo>
                  <a:cubicBezTo>
                    <a:pt x="12492" y="3210"/>
                    <a:pt x="10555" y="5390"/>
                    <a:pt x="7991" y="5722"/>
                  </a:cubicBezTo>
                  <a:lnTo>
                    <a:pt x="7886" y="5739"/>
                  </a:lnTo>
                  <a:lnTo>
                    <a:pt x="7763" y="5722"/>
                  </a:lnTo>
                  <a:cubicBezTo>
                    <a:pt x="5199" y="5408"/>
                    <a:pt x="3262" y="3210"/>
                    <a:pt x="3262" y="610"/>
                  </a:cubicBezTo>
                  <a:lnTo>
                    <a:pt x="3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0" name="Google Shape;1910;p46"/>
          <p:cNvGrpSpPr/>
          <p:nvPr/>
        </p:nvGrpSpPr>
        <p:grpSpPr>
          <a:xfrm>
            <a:off x="2392466" y="2629798"/>
            <a:ext cx="228031" cy="353756"/>
            <a:chOff x="2145438" y="2850425"/>
            <a:chExt cx="253875" cy="393850"/>
          </a:xfrm>
        </p:grpSpPr>
        <p:sp>
          <p:nvSpPr>
            <p:cNvPr id="1911" name="Google Shape;1911;p46"/>
            <p:cNvSpPr/>
            <p:nvPr/>
          </p:nvSpPr>
          <p:spPr>
            <a:xfrm>
              <a:off x="2214813" y="2989550"/>
              <a:ext cx="115150" cy="115625"/>
            </a:xfrm>
            <a:custGeom>
              <a:avLst/>
              <a:gdLst/>
              <a:ahLst/>
              <a:cxnLst/>
              <a:rect l="l" t="t" r="r" b="b"/>
              <a:pathLst>
                <a:path w="4606" h="4625" extrusionOk="0">
                  <a:moveTo>
                    <a:pt x="924" y="1850"/>
                  </a:moveTo>
                  <a:cubicBezTo>
                    <a:pt x="1168" y="1850"/>
                    <a:pt x="1378" y="2059"/>
                    <a:pt x="1378" y="2303"/>
                  </a:cubicBezTo>
                  <a:cubicBezTo>
                    <a:pt x="1378" y="2565"/>
                    <a:pt x="1168" y="2775"/>
                    <a:pt x="924" y="2775"/>
                  </a:cubicBezTo>
                  <a:cubicBezTo>
                    <a:pt x="663" y="2775"/>
                    <a:pt x="454" y="2565"/>
                    <a:pt x="454" y="2303"/>
                  </a:cubicBezTo>
                  <a:cubicBezTo>
                    <a:pt x="454" y="2059"/>
                    <a:pt x="663" y="1850"/>
                    <a:pt x="924" y="1850"/>
                  </a:cubicBezTo>
                  <a:close/>
                  <a:moveTo>
                    <a:pt x="2303" y="1850"/>
                  </a:moveTo>
                  <a:cubicBezTo>
                    <a:pt x="2564" y="1850"/>
                    <a:pt x="2773" y="2059"/>
                    <a:pt x="2773" y="2303"/>
                  </a:cubicBezTo>
                  <a:cubicBezTo>
                    <a:pt x="2773" y="2565"/>
                    <a:pt x="2564" y="2775"/>
                    <a:pt x="2303" y="2775"/>
                  </a:cubicBezTo>
                  <a:cubicBezTo>
                    <a:pt x="2041" y="2775"/>
                    <a:pt x="1849" y="2565"/>
                    <a:pt x="1849" y="2303"/>
                  </a:cubicBezTo>
                  <a:cubicBezTo>
                    <a:pt x="1849" y="2059"/>
                    <a:pt x="2041" y="1850"/>
                    <a:pt x="2303" y="1850"/>
                  </a:cubicBezTo>
                  <a:close/>
                  <a:moveTo>
                    <a:pt x="3699" y="1850"/>
                  </a:moveTo>
                  <a:cubicBezTo>
                    <a:pt x="3943" y="1850"/>
                    <a:pt x="4152" y="2059"/>
                    <a:pt x="4152" y="2303"/>
                  </a:cubicBezTo>
                  <a:cubicBezTo>
                    <a:pt x="4152" y="2565"/>
                    <a:pt x="3943" y="2775"/>
                    <a:pt x="3699" y="2775"/>
                  </a:cubicBezTo>
                  <a:cubicBezTo>
                    <a:pt x="3436" y="2775"/>
                    <a:pt x="3227" y="2565"/>
                    <a:pt x="3227" y="2303"/>
                  </a:cubicBezTo>
                  <a:cubicBezTo>
                    <a:pt x="3227" y="2059"/>
                    <a:pt x="3436" y="1850"/>
                    <a:pt x="3699" y="1850"/>
                  </a:cubicBezTo>
                  <a:close/>
                  <a:moveTo>
                    <a:pt x="2303" y="0"/>
                  </a:moveTo>
                  <a:cubicBezTo>
                    <a:pt x="1029" y="0"/>
                    <a:pt x="0" y="1030"/>
                    <a:pt x="0" y="2303"/>
                  </a:cubicBezTo>
                  <a:cubicBezTo>
                    <a:pt x="0" y="2810"/>
                    <a:pt x="156" y="3298"/>
                    <a:pt x="454" y="3699"/>
                  </a:cubicBezTo>
                  <a:cubicBezTo>
                    <a:pt x="558" y="3838"/>
                    <a:pt x="575" y="4031"/>
                    <a:pt x="505" y="4187"/>
                  </a:cubicBezTo>
                  <a:lnTo>
                    <a:pt x="279" y="4624"/>
                  </a:lnTo>
                  <a:lnTo>
                    <a:pt x="2303" y="4624"/>
                  </a:lnTo>
                  <a:cubicBezTo>
                    <a:pt x="3576" y="4624"/>
                    <a:pt x="4606" y="3577"/>
                    <a:pt x="4606" y="2303"/>
                  </a:cubicBezTo>
                  <a:cubicBezTo>
                    <a:pt x="4606" y="1030"/>
                    <a:pt x="3576" y="0"/>
                    <a:pt x="2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46"/>
            <p:cNvSpPr/>
            <p:nvPr/>
          </p:nvSpPr>
          <p:spPr>
            <a:xfrm>
              <a:off x="2145438" y="2850425"/>
              <a:ext cx="253875" cy="393850"/>
            </a:xfrm>
            <a:custGeom>
              <a:avLst/>
              <a:gdLst/>
              <a:ahLst/>
              <a:cxnLst/>
              <a:rect l="l" t="t" r="r" b="b"/>
              <a:pathLst>
                <a:path w="10155" h="15754" extrusionOk="0">
                  <a:moveTo>
                    <a:pt x="5548" y="1413"/>
                  </a:moveTo>
                  <a:cubicBezTo>
                    <a:pt x="5793" y="1413"/>
                    <a:pt x="6002" y="1622"/>
                    <a:pt x="6002" y="1867"/>
                  </a:cubicBezTo>
                  <a:cubicBezTo>
                    <a:pt x="6002" y="2129"/>
                    <a:pt x="5793" y="2338"/>
                    <a:pt x="5548" y="2338"/>
                  </a:cubicBezTo>
                  <a:lnTo>
                    <a:pt x="4624" y="2338"/>
                  </a:lnTo>
                  <a:cubicBezTo>
                    <a:pt x="4362" y="2338"/>
                    <a:pt x="4153" y="2129"/>
                    <a:pt x="4153" y="1867"/>
                  </a:cubicBezTo>
                  <a:cubicBezTo>
                    <a:pt x="4153" y="1622"/>
                    <a:pt x="4362" y="1413"/>
                    <a:pt x="4624" y="1413"/>
                  </a:cubicBezTo>
                  <a:close/>
                  <a:moveTo>
                    <a:pt x="5078" y="4641"/>
                  </a:moveTo>
                  <a:cubicBezTo>
                    <a:pt x="6858" y="4641"/>
                    <a:pt x="8305" y="6089"/>
                    <a:pt x="8305" y="7868"/>
                  </a:cubicBezTo>
                  <a:cubicBezTo>
                    <a:pt x="8305" y="9666"/>
                    <a:pt x="6858" y="11113"/>
                    <a:pt x="5078" y="11113"/>
                  </a:cubicBezTo>
                  <a:lnTo>
                    <a:pt x="2303" y="11113"/>
                  </a:lnTo>
                  <a:cubicBezTo>
                    <a:pt x="1973" y="11113"/>
                    <a:pt x="1745" y="10747"/>
                    <a:pt x="1903" y="10433"/>
                  </a:cubicBezTo>
                  <a:lnTo>
                    <a:pt x="2322" y="9578"/>
                  </a:lnTo>
                  <a:cubicBezTo>
                    <a:pt x="2007" y="9073"/>
                    <a:pt x="1850" y="8479"/>
                    <a:pt x="1850" y="7868"/>
                  </a:cubicBezTo>
                  <a:cubicBezTo>
                    <a:pt x="1850" y="6089"/>
                    <a:pt x="3298" y="4641"/>
                    <a:pt x="5078" y="4641"/>
                  </a:cubicBezTo>
                  <a:close/>
                  <a:moveTo>
                    <a:pt x="6002" y="13416"/>
                  </a:moveTo>
                  <a:cubicBezTo>
                    <a:pt x="6264" y="13416"/>
                    <a:pt x="6456" y="13625"/>
                    <a:pt x="6456" y="13870"/>
                  </a:cubicBezTo>
                  <a:cubicBezTo>
                    <a:pt x="6456" y="14132"/>
                    <a:pt x="6264" y="14341"/>
                    <a:pt x="6002" y="14341"/>
                  </a:cubicBezTo>
                  <a:lnTo>
                    <a:pt x="4153" y="14341"/>
                  </a:lnTo>
                  <a:cubicBezTo>
                    <a:pt x="3908" y="14341"/>
                    <a:pt x="3699" y="14132"/>
                    <a:pt x="3699" y="13870"/>
                  </a:cubicBezTo>
                  <a:cubicBezTo>
                    <a:pt x="3699" y="13625"/>
                    <a:pt x="3908" y="13416"/>
                    <a:pt x="4153" y="13416"/>
                  </a:cubicBezTo>
                  <a:close/>
                  <a:moveTo>
                    <a:pt x="1379" y="1"/>
                  </a:moveTo>
                  <a:cubicBezTo>
                    <a:pt x="629" y="1"/>
                    <a:pt x="0" y="610"/>
                    <a:pt x="0" y="1378"/>
                  </a:cubicBezTo>
                  <a:lnTo>
                    <a:pt x="0" y="14376"/>
                  </a:lnTo>
                  <a:cubicBezTo>
                    <a:pt x="0" y="15126"/>
                    <a:pt x="629" y="15754"/>
                    <a:pt x="1379" y="15754"/>
                  </a:cubicBezTo>
                  <a:lnTo>
                    <a:pt x="8777" y="15754"/>
                  </a:lnTo>
                  <a:cubicBezTo>
                    <a:pt x="9544" y="15754"/>
                    <a:pt x="10154" y="15126"/>
                    <a:pt x="10154" y="14376"/>
                  </a:cubicBezTo>
                  <a:lnTo>
                    <a:pt x="10154" y="1378"/>
                  </a:lnTo>
                  <a:cubicBezTo>
                    <a:pt x="10154" y="610"/>
                    <a:pt x="9544" y="1"/>
                    <a:pt x="8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3" name="Google Shape;1913;p46"/>
          <p:cNvGrpSpPr/>
          <p:nvPr/>
        </p:nvGrpSpPr>
        <p:grpSpPr>
          <a:xfrm>
            <a:off x="2915847" y="2629798"/>
            <a:ext cx="357708" cy="353756"/>
            <a:chOff x="2728138" y="2850425"/>
            <a:chExt cx="398250" cy="393850"/>
          </a:xfrm>
        </p:grpSpPr>
        <p:sp>
          <p:nvSpPr>
            <p:cNvPr id="1914" name="Google Shape;1914;p46"/>
            <p:cNvSpPr/>
            <p:nvPr/>
          </p:nvSpPr>
          <p:spPr>
            <a:xfrm>
              <a:off x="2848513" y="3000875"/>
              <a:ext cx="161850" cy="104300"/>
            </a:xfrm>
            <a:custGeom>
              <a:avLst/>
              <a:gdLst/>
              <a:ahLst/>
              <a:cxnLst/>
              <a:rect l="l" t="t" r="r" b="b"/>
              <a:pathLst>
                <a:path w="6474" h="4172" extrusionOk="0">
                  <a:moveTo>
                    <a:pt x="1" y="1"/>
                  </a:moveTo>
                  <a:lnTo>
                    <a:pt x="1" y="4171"/>
                  </a:lnTo>
                  <a:lnTo>
                    <a:pt x="6474" y="4171"/>
                  </a:lnTo>
                  <a:lnTo>
                    <a:pt x="6474" y="1"/>
                  </a:lnTo>
                  <a:lnTo>
                    <a:pt x="3525" y="2234"/>
                  </a:lnTo>
                  <a:cubicBezTo>
                    <a:pt x="3438" y="2295"/>
                    <a:pt x="3338" y="2326"/>
                    <a:pt x="3239" y="2326"/>
                  </a:cubicBezTo>
                  <a:cubicBezTo>
                    <a:pt x="3141" y="2326"/>
                    <a:pt x="3045" y="2295"/>
                    <a:pt x="2967" y="22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46"/>
            <p:cNvSpPr/>
            <p:nvPr/>
          </p:nvSpPr>
          <p:spPr>
            <a:xfrm>
              <a:off x="2871663" y="2989550"/>
              <a:ext cx="115575" cy="43225"/>
            </a:xfrm>
            <a:custGeom>
              <a:avLst/>
              <a:gdLst/>
              <a:ahLst/>
              <a:cxnLst/>
              <a:rect l="l" t="t" r="r" b="b"/>
              <a:pathLst>
                <a:path w="4623" h="1729" extrusionOk="0">
                  <a:moveTo>
                    <a:pt x="0" y="0"/>
                  </a:moveTo>
                  <a:lnTo>
                    <a:pt x="2320" y="1728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46"/>
            <p:cNvSpPr/>
            <p:nvPr/>
          </p:nvSpPr>
          <p:spPr>
            <a:xfrm>
              <a:off x="2728138" y="2850425"/>
              <a:ext cx="398250" cy="393850"/>
            </a:xfrm>
            <a:custGeom>
              <a:avLst/>
              <a:gdLst/>
              <a:ahLst/>
              <a:cxnLst/>
              <a:rect l="l" t="t" r="r" b="b"/>
              <a:pathLst>
                <a:path w="15930" h="15754" extrusionOk="0">
                  <a:moveTo>
                    <a:pt x="11743" y="4641"/>
                  </a:moveTo>
                  <a:cubicBezTo>
                    <a:pt x="12004" y="4641"/>
                    <a:pt x="12213" y="4851"/>
                    <a:pt x="12213" y="5095"/>
                  </a:cubicBezTo>
                  <a:lnTo>
                    <a:pt x="12213" y="10643"/>
                  </a:lnTo>
                  <a:cubicBezTo>
                    <a:pt x="12213" y="10904"/>
                    <a:pt x="12004" y="11113"/>
                    <a:pt x="11743" y="11113"/>
                  </a:cubicBezTo>
                  <a:lnTo>
                    <a:pt x="4362" y="11113"/>
                  </a:lnTo>
                  <a:cubicBezTo>
                    <a:pt x="4101" y="11113"/>
                    <a:pt x="3909" y="10904"/>
                    <a:pt x="3909" y="10643"/>
                  </a:cubicBezTo>
                  <a:lnTo>
                    <a:pt x="3909" y="5095"/>
                  </a:lnTo>
                  <a:cubicBezTo>
                    <a:pt x="3909" y="4851"/>
                    <a:pt x="4101" y="4641"/>
                    <a:pt x="4362" y="4641"/>
                  </a:cubicBezTo>
                  <a:close/>
                  <a:moveTo>
                    <a:pt x="8061" y="1"/>
                  </a:moveTo>
                  <a:cubicBezTo>
                    <a:pt x="3699" y="1"/>
                    <a:pt x="175" y="3525"/>
                    <a:pt x="175" y="7868"/>
                  </a:cubicBezTo>
                  <a:cubicBezTo>
                    <a:pt x="175" y="9927"/>
                    <a:pt x="978" y="11899"/>
                    <a:pt x="2391" y="13364"/>
                  </a:cubicBezTo>
                  <a:lnTo>
                    <a:pt x="350" y="14935"/>
                  </a:lnTo>
                  <a:cubicBezTo>
                    <a:pt x="1" y="15196"/>
                    <a:pt x="193" y="15754"/>
                    <a:pt x="629" y="15754"/>
                  </a:cubicBezTo>
                  <a:lnTo>
                    <a:pt x="8096" y="15754"/>
                  </a:lnTo>
                  <a:cubicBezTo>
                    <a:pt x="12406" y="15737"/>
                    <a:pt x="15930" y="12230"/>
                    <a:pt x="15930" y="7868"/>
                  </a:cubicBezTo>
                  <a:cubicBezTo>
                    <a:pt x="15930" y="3525"/>
                    <a:pt x="12406" y="1"/>
                    <a:pt x="8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7" name="Google Shape;1917;p46"/>
          <p:cNvGrpSpPr/>
          <p:nvPr/>
        </p:nvGrpSpPr>
        <p:grpSpPr>
          <a:xfrm>
            <a:off x="3506234" y="2629798"/>
            <a:ext cx="357686" cy="353756"/>
            <a:chOff x="3385438" y="2850425"/>
            <a:chExt cx="398225" cy="393850"/>
          </a:xfrm>
        </p:grpSpPr>
        <p:sp>
          <p:nvSpPr>
            <p:cNvPr id="1918" name="Google Shape;1918;p46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46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46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46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2" name="Google Shape;1922;p46"/>
          <p:cNvGrpSpPr/>
          <p:nvPr/>
        </p:nvGrpSpPr>
        <p:grpSpPr>
          <a:xfrm>
            <a:off x="4100147" y="2629798"/>
            <a:ext cx="353756" cy="353756"/>
            <a:chOff x="4046663" y="2850425"/>
            <a:chExt cx="393850" cy="393850"/>
          </a:xfrm>
        </p:grpSpPr>
        <p:sp>
          <p:nvSpPr>
            <p:cNvPr id="1923" name="Google Shape;1923;p46"/>
            <p:cNvSpPr/>
            <p:nvPr/>
          </p:nvSpPr>
          <p:spPr>
            <a:xfrm>
              <a:off x="4136038" y="3058900"/>
              <a:ext cx="261300" cy="185375"/>
            </a:xfrm>
            <a:custGeom>
              <a:avLst/>
              <a:gdLst/>
              <a:ahLst/>
              <a:cxnLst/>
              <a:rect l="l" t="t" r="r" b="b"/>
              <a:pathLst>
                <a:path w="10452" h="7415" extrusionOk="0">
                  <a:moveTo>
                    <a:pt x="9527" y="1850"/>
                  </a:moveTo>
                  <a:lnTo>
                    <a:pt x="9527" y="2339"/>
                  </a:lnTo>
                  <a:cubicBezTo>
                    <a:pt x="9527" y="2949"/>
                    <a:pt x="9126" y="3472"/>
                    <a:pt x="8585" y="3646"/>
                  </a:cubicBezTo>
                  <a:cubicBezTo>
                    <a:pt x="8603" y="3472"/>
                    <a:pt x="8619" y="3297"/>
                    <a:pt x="8619" y="3106"/>
                  </a:cubicBezTo>
                  <a:lnTo>
                    <a:pt x="8619" y="1850"/>
                  </a:lnTo>
                  <a:close/>
                  <a:moveTo>
                    <a:pt x="455" y="1"/>
                  </a:moveTo>
                  <a:cubicBezTo>
                    <a:pt x="194" y="1"/>
                    <a:pt x="1" y="210"/>
                    <a:pt x="1" y="454"/>
                  </a:cubicBezTo>
                  <a:lnTo>
                    <a:pt x="1" y="3106"/>
                  </a:lnTo>
                  <a:cubicBezTo>
                    <a:pt x="1" y="5479"/>
                    <a:pt x="1920" y="7415"/>
                    <a:pt x="4311" y="7415"/>
                  </a:cubicBezTo>
                  <a:cubicBezTo>
                    <a:pt x="6142" y="7415"/>
                    <a:pt x="7712" y="6263"/>
                    <a:pt x="8324" y="4642"/>
                  </a:cubicBezTo>
                  <a:cubicBezTo>
                    <a:pt x="9527" y="4554"/>
                    <a:pt x="10452" y="3560"/>
                    <a:pt x="10452" y="2339"/>
                  </a:cubicBezTo>
                  <a:lnTo>
                    <a:pt x="10452" y="1378"/>
                  </a:lnTo>
                  <a:cubicBezTo>
                    <a:pt x="10452" y="1134"/>
                    <a:pt x="10259" y="925"/>
                    <a:pt x="9998" y="925"/>
                  </a:cubicBezTo>
                  <a:lnTo>
                    <a:pt x="8619" y="925"/>
                  </a:lnTo>
                  <a:lnTo>
                    <a:pt x="8619" y="454"/>
                  </a:lnTo>
                  <a:cubicBezTo>
                    <a:pt x="8619" y="210"/>
                    <a:pt x="8410" y="1"/>
                    <a:pt x="8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46"/>
            <p:cNvSpPr/>
            <p:nvPr/>
          </p:nvSpPr>
          <p:spPr>
            <a:xfrm>
              <a:off x="4046663" y="2850425"/>
              <a:ext cx="184500" cy="196000"/>
            </a:xfrm>
            <a:custGeom>
              <a:avLst/>
              <a:gdLst/>
              <a:ahLst/>
              <a:cxnLst/>
              <a:rect l="l" t="t" r="r" b="b"/>
              <a:pathLst>
                <a:path w="7380" h="7840" extrusionOk="0">
                  <a:moveTo>
                    <a:pt x="2338" y="2792"/>
                  </a:moveTo>
                  <a:cubicBezTo>
                    <a:pt x="2599" y="2792"/>
                    <a:pt x="2792" y="3001"/>
                    <a:pt x="2792" y="3262"/>
                  </a:cubicBezTo>
                  <a:cubicBezTo>
                    <a:pt x="2792" y="3507"/>
                    <a:pt x="2599" y="3716"/>
                    <a:pt x="2338" y="3716"/>
                  </a:cubicBezTo>
                  <a:cubicBezTo>
                    <a:pt x="2076" y="3716"/>
                    <a:pt x="1884" y="3507"/>
                    <a:pt x="1884" y="3262"/>
                  </a:cubicBezTo>
                  <a:cubicBezTo>
                    <a:pt x="1884" y="3001"/>
                    <a:pt x="2076" y="2792"/>
                    <a:pt x="2338" y="2792"/>
                  </a:cubicBezTo>
                  <a:close/>
                  <a:moveTo>
                    <a:pt x="3716" y="2792"/>
                  </a:moveTo>
                  <a:cubicBezTo>
                    <a:pt x="3978" y="2792"/>
                    <a:pt x="4187" y="3001"/>
                    <a:pt x="4187" y="3262"/>
                  </a:cubicBezTo>
                  <a:cubicBezTo>
                    <a:pt x="4187" y="3507"/>
                    <a:pt x="3978" y="3716"/>
                    <a:pt x="3716" y="3716"/>
                  </a:cubicBezTo>
                  <a:cubicBezTo>
                    <a:pt x="3471" y="3716"/>
                    <a:pt x="3262" y="3507"/>
                    <a:pt x="3262" y="3262"/>
                  </a:cubicBezTo>
                  <a:cubicBezTo>
                    <a:pt x="3262" y="3001"/>
                    <a:pt x="3471" y="2792"/>
                    <a:pt x="3716" y="2792"/>
                  </a:cubicBezTo>
                  <a:close/>
                  <a:moveTo>
                    <a:pt x="5111" y="2792"/>
                  </a:moveTo>
                  <a:cubicBezTo>
                    <a:pt x="5355" y="2792"/>
                    <a:pt x="5565" y="3001"/>
                    <a:pt x="5565" y="3262"/>
                  </a:cubicBezTo>
                  <a:cubicBezTo>
                    <a:pt x="5565" y="3507"/>
                    <a:pt x="5355" y="3716"/>
                    <a:pt x="5111" y="3716"/>
                  </a:cubicBezTo>
                  <a:cubicBezTo>
                    <a:pt x="4850" y="3716"/>
                    <a:pt x="4641" y="3507"/>
                    <a:pt x="4641" y="3262"/>
                  </a:cubicBezTo>
                  <a:cubicBezTo>
                    <a:pt x="4641" y="3001"/>
                    <a:pt x="4850" y="2792"/>
                    <a:pt x="5111" y="2792"/>
                  </a:cubicBezTo>
                  <a:close/>
                  <a:moveTo>
                    <a:pt x="454" y="1"/>
                  </a:moveTo>
                  <a:cubicBezTo>
                    <a:pt x="210" y="1"/>
                    <a:pt x="0" y="210"/>
                    <a:pt x="0" y="454"/>
                  </a:cubicBezTo>
                  <a:lnTo>
                    <a:pt x="0" y="6002"/>
                  </a:lnTo>
                  <a:cubicBezTo>
                    <a:pt x="0" y="6246"/>
                    <a:pt x="210" y="6456"/>
                    <a:pt x="454" y="6456"/>
                  </a:cubicBezTo>
                  <a:lnTo>
                    <a:pt x="3541" y="6456"/>
                  </a:lnTo>
                  <a:lnTo>
                    <a:pt x="5269" y="7747"/>
                  </a:lnTo>
                  <a:cubicBezTo>
                    <a:pt x="5353" y="7811"/>
                    <a:pt x="5448" y="7840"/>
                    <a:pt x="5542" y="7840"/>
                  </a:cubicBezTo>
                  <a:cubicBezTo>
                    <a:pt x="5778" y="7840"/>
                    <a:pt x="6002" y="7655"/>
                    <a:pt x="6002" y="7380"/>
                  </a:cubicBezTo>
                  <a:lnTo>
                    <a:pt x="6002" y="6456"/>
                  </a:lnTo>
                  <a:lnTo>
                    <a:pt x="6926" y="6456"/>
                  </a:lnTo>
                  <a:cubicBezTo>
                    <a:pt x="7170" y="6456"/>
                    <a:pt x="7379" y="6246"/>
                    <a:pt x="7379" y="6002"/>
                  </a:cubicBezTo>
                  <a:lnTo>
                    <a:pt x="7379" y="454"/>
                  </a:lnTo>
                  <a:cubicBezTo>
                    <a:pt x="7379" y="210"/>
                    <a:pt x="7170" y="1"/>
                    <a:pt x="6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46"/>
            <p:cNvSpPr/>
            <p:nvPr/>
          </p:nvSpPr>
          <p:spPr>
            <a:xfrm>
              <a:off x="4255138" y="2850425"/>
              <a:ext cx="185375" cy="196000"/>
            </a:xfrm>
            <a:custGeom>
              <a:avLst/>
              <a:gdLst/>
              <a:ahLst/>
              <a:cxnLst/>
              <a:rect l="l" t="t" r="r" b="b"/>
              <a:pathLst>
                <a:path w="7415" h="7840" extrusionOk="0">
                  <a:moveTo>
                    <a:pt x="2303" y="2792"/>
                  </a:moveTo>
                  <a:cubicBezTo>
                    <a:pt x="2564" y="2792"/>
                    <a:pt x="2774" y="3001"/>
                    <a:pt x="2774" y="3262"/>
                  </a:cubicBezTo>
                  <a:cubicBezTo>
                    <a:pt x="2774" y="3507"/>
                    <a:pt x="2564" y="3716"/>
                    <a:pt x="2303" y="3716"/>
                  </a:cubicBezTo>
                  <a:cubicBezTo>
                    <a:pt x="2059" y="3716"/>
                    <a:pt x="1850" y="3507"/>
                    <a:pt x="1850" y="3262"/>
                  </a:cubicBezTo>
                  <a:cubicBezTo>
                    <a:pt x="1850" y="3001"/>
                    <a:pt x="2059" y="2792"/>
                    <a:pt x="2303" y="2792"/>
                  </a:cubicBezTo>
                  <a:close/>
                  <a:moveTo>
                    <a:pt x="3699" y="2792"/>
                  </a:moveTo>
                  <a:cubicBezTo>
                    <a:pt x="3943" y="2792"/>
                    <a:pt x="4153" y="3001"/>
                    <a:pt x="4153" y="3262"/>
                  </a:cubicBezTo>
                  <a:cubicBezTo>
                    <a:pt x="4153" y="3507"/>
                    <a:pt x="3943" y="3716"/>
                    <a:pt x="3699" y="3716"/>
                  </a:cubicBezTo>
                  <a:cubicBezTo>
                    <a:pt x="3437" y="3716"/>
                    <a:pt x="3227" y="3507"/>
                    <a:pt x="3227" y="3262"/>
                  </a:cubicBezTo>
                  <a:cubicBezTo>
                    <a:pt x="3227" y="3001"/>
                    <a:pt x="3437" y="2792"/>
                    <a:pt x="3699" y="2792"/>
                  </a:cubicBezTo>
                  <a:close/>
                  <a:moveTo>
                    <a:pt x="5077" y="2792"/>
                  </a:moveTo>
                  <a:cubicBezTo>
                    <a:pt x="5339" y="2792"/>
                    <a:pt x="5548" y="3001"/>
                    <a:pt x="5548" y="3262"/>
                  </a:cubicBezTo>
                  <a:cubicBezTo>
                    <a:pt x="5548" y="3507"/>
                    <a:pt x="5339" y="3716"/>
                    <a:pt x="5077" y="3716"/>
                  </a:cubicBezTo>
                  <a:cubicBezTo>
                    <a:pt x="4816" y="3716"/>
                    <a:pt x="4623" y="3507"/>
                    <a:pt x="4623" y="3262"/>
                  </a:cubicBezTo>
                  <a:cubicBezTo>
                    <a:pt x="4623" y="3001"/>
                    <a:pt x="4816" y="2792"/>
                    <a:pt x="5077" y="2792"/>
                  </a:cubicBezTo>
                  <a:close/>
                  <a:moveTo>
                    <a:pt x="454" y="1"/>
                  </a:moveTo>
                  <a:cubicBezTo>
                    <a:pt x="210" y="1"/>
                    <a:pt x="0" y="210"/>
                    <a:pt x="0" y="454"/>
                  </a:cubicBezTo>
                  <a:lnTo>
                    <a:pt x="0" y="6002"/>
                  </a:lnTo>
                  <a:cubicBezTo>
                    <a:pt x="0" y="6246"/>
                    <a:pt x="210" y="6456"/>
                    <a:pt x="454" y="6456"/>
                  </a:cubicBezTo>
                  <a:lnTo>
                    <a:pt x="1378" y="6456"/>
                  </a:lnTo>
                  <a:lnTo>
                    <a:pt x="1378" y="7380"/>
                  </a:lnTo>
                  <a:cubicBezTo>
                    <a:pt x="1378" y="7655"/>
                    <a:pt x="1602" y="7840"/>
                    <a:pt x="1845" y="7840"/>
                  </a:cubicBezTo>
                  <a:cubicBezTo>
                    <a:pt x="1941" y="7840"/>
                    <a:pt x="2040" y="7811"/>
                    <a:pt x="2129" y="7747"/>
                  </a:cubicBezTo>
                  <a:lnTo>
                    <a:pt x="3839" y="6456"/>
                  </a:lnTo>
                  <a:lnTo>
                    <a:pt x="6961" y="6456"/>
                  </a:lnTo>
                  <a:cubicBezTo>
                    <a:pt x="7205" y="6456"/>
                    <a:pt x="7414" y="6246"/>
                    <a:pt x="7414" y="6002"/>
                  </a:cubicBezTo>
                  <a:lnTo>
                    <a:pt x="7414" y="454"/>
                  </a:lnTo>
                  <a:cubicBezTo>
                    <a:pt x="7414" y="210"/>
                    <a:pt x="7205" y="1"/>
                    <a:pt x="6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6" name="Google Shape;1926;p46"/>
          <p:cNvGrpSpPr/>
          <p:nvPr/>
        </p:nvGrpSpPr>
        <p:grpSpPr>
          <a:xfrm>
            <a:off x="4686581" y="2629798"/>
            <a:ext cx="361211" cy="353756"/>
            <a:chOff x="4699563" y="2850425"/>
            <a:chExt cx="402150" cy="393850"/>
          </a:xfrm>
        </p:grpSpPr>
        <p:sp>
          <p:nvSpPr>
            <p:cNvPr id="1927" name="Google Shape;1927;p46"/>
            <p:cNvSpPr/>
            <p:nvPr/>
          </p:nvSpPr>
          <p:spPr>
            <a:xfrm>
              <a:off x="4699563" y="2850425"/>
              <a:ext cx="256475" cy="254275"/>
            </a:xfrm>
            <a:custGeom>
              <a:avLst/>
              <a:gdLst/>
              <a:ahLst/>
              <a:cxnLst/>
              <a:rect l="l" t="t" r="r" b="b"/>
              <a:pathLst>
                <a:path w="10259" h="10171" extrusionOk="0">
                  <a:moveTo>
                    <a:pt x="5252" y="1"/>
                  </a:moveTo>
                  <a:cubicBezTo>
                    <a:pt x="2443" y="1"/>
                    <a:pt x="158" y="2285"/>
                    <a:pt x="158" y="5077"/>
                  </a:cubicBezTo>
                  <a:cubicBezTo>
                    <a:pt x="158" y="6351"/>
                    <a:pt x="629" y="7554"/>
                    <a:pt x="1466" y="8479"/>
                  </a:cubicBezTo>
                  <a:lnTo>
                    <a:pt x="349" y="9352"/>
                  </a:lnTo>
                  <a:cubicBezTo>
                    <a:pt x="0" y="9613"/>
                    <a:pt x="193" y="10171"/>
                    <a:pt x="629" y="10171"/>
                  </a:cubicBezTo>
                  <a:lnTo>
                    <a:pt x="4380" y="10171"/>
                  </a:lnTo>
                  <a:cubicBezTo>
                    <a:pt x="4432" y="8775"/>
                    <a:pt x="4955" y="7502"/>
                    <a:pt x="5793" y="6472"/>
                  </a:cubicBezTo>
                  <a:lnTo>
                    <a:pt x="4171" y="6472"/>
                  </a:lnTo>
                  <a:lnTo>
                    <a:pt x="3839" y="7135"/>
                  </a:lnTo>
                  <a:cubicBezTo>
                    <a:pt x="3764" y="7297"/>
                    <a:pt x="3602" y="7397"/>
                    <a:pt x="3433" y="7397"/>
                  </a:cubicBezTo>
                  <a:cubicBezTo>
                    <a:pt x="3364" y="7397"/>
                    <a:pt x="3294" y="7380"/>
                    <a:pt x="3229" y="7345"/>
                  </a:cubicBezTo>
                  <a:cubicBezTo>
                    <a:pt x="3001" y="7240"/>
                    <a:pt x="2897" y="6961"/>
                    <a:pt x="3019" y="6735"/>
                  </a:cubicBezTo>
                  <a:lnTo>
                    <a:pt x="4834" y="3036"/>
                  </a:lnTo>
                  <a:cubicBezTo>
                    <a:pt x="4921" y="2862"/>
                    <a:pt x="5087" y="2775"/>
                    <a:pt x="5252" y="2775"/>
                  </a:cubicBezTo>
                  <a:cubicBezTo>
                    <a:pt x="5418" y="2775"/>
                    <a:pt x="5584" y="2862"/>
                    <a:pt x="5671" y="3036"/>
                  </a:cubicBezTo>
                  <a:lnTo>
                    <a:pt x="6892" y="5444"/>
                  </a:lnTo>
                  <a:cubicBezTo>
                    <a:pt x="7835" y="4728"/>
                    <a:pt x="9003" y="4292"/>
                    <a:pt x="10259" y="4223"/>
                  </a:cubicBezTo>
                  <a:cubicBezTo>
                    <a:pt x="9858" y="1815"/>
                    <a:pt x="7765" y="1"/>
                    <a:pt x="5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46"/>
            <p:cNvSpPr/>
            <p:nvPr/>
          </p:nvSpPr>
          <p:spPr>
            <a:xfrm>
              <a:off x="4815163" y="2957275"/>
              <a:ext cx="32300" cy="32300"/>
            </a:xfrm>
            <a:custGeom>
              <a:avLst/>
              <a:gdLst/>
              <a:ahLst/>
              <a:cxnLst/>
              <a:rect l="l" t="t" r="r" b="b"/>
              <a:pathLst>
                <a:path w="1292" h="1292" extrusionOk="0">
                  <a:moveTo>
                    <a:pt x="628" y="0"/>
                  </a:moveTo>
                  <a:lnTo>
                    <a:pt x="0" y="1291"/>
                  </a:lnTo>
                  <a:lnTo>
                    <a:pt x="1291" y="129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6"/>
            <p:cNvSpPr/>
            <p:nvPr/>
          </p:nvSpPr>
          <p:spPr>
            <a:xfrm>
              <a:off x="4832163" y="2978650"/>
              <a:ext cx="269550" cy="265625"/>
            </a:xfrm>
            <a:custGeom>
              <a:avLst/>
              <a:gdLst/>
              <a:ahLst/>
              <a:cxnLst/>
              <a:rect l="l" t="t" r="r" b="b"/>
              <a:pathLst>
                <a:path w="10782" h="10625" extrusionOk="0">
                  <a:moveTo>
                    <a:pt x="5304" y="3001"/>
                  </a:moveTo>
                  <a:cubicBezTo>
                    <a:pt x="5566" y="3001"/>
                    <a:pt x="5757" y="3211"/>
                    <a:pt x="5757" y="3472"/>
                  </a:cubicBezTo>
                  <a:lnTo>
                    <a:pt x="5757" y="3925"/>
                  </a:lnTo>
                  <a:lnTo>
                    <a:pt x="7153" y="3925"/>
                  </a:lnTo>
                  <a:cubicBezTo>
                    <a:pt x="7415" y="3925"/>
                    <a:pt x="7607" y="4118"/>
                    <a:pt x="7607" y="4379"/>
                  </a:cubicBezTo>
                  <a:cubicBezTo>
                    <a:pt x="7607" y="4641"/>
                    <a:pt x="7415" y="4833"/>
                    <a:pt x="7153" y="4833"/>
                  </a:cubicBezTo>
                  <a:lnTo>
                    <a:pt x="6683" y="4833"/>
                  </a:lnTo>
                  <a:cubicBezTo>
                    <a:pt x="6648" y="5461"/>
                    <a:pt x="6404" y="6037"/>
                    <a:pt x="6037" y="6507"/>
                  </a:cubicBezTo>
                  <a:cubicBezTo>
                    <a:pt x="6431" y="6686"/>
                    <a:pt x="6770" y="6697"/>
                    <a:pt x="6978" y="6697"/>
                  </a:cubicBezTo>
                  <a:cubicBezTo>
                    <a:pt x="7008" y="6697"/>
                    <a:pt x="7035" y="6696"/>
                    <a:pt x="7060" y="6696"/>
                  </a:cubicBezTo>
                  <a:cubicBezTo>
                    <a:pt x="7098" y="6696"/>
                    <a:pt x="7130" y="6697"/>
                    <a:pt x="7153" y="6700"/>
                  </a:cubicBezTo>
                  <a:cubicBezTo>
                    <a:pt x="7397" y="6700"/>
                    <a:pt x="7607" y="6909"/>
                    <a:pt x="7607" y="7154"/>
                  </a:cubicBezTo>
                  <a:cubicBezTo>
                    <a:pt x="7607" y="7415"/>
                    <a:pt x="7397" y="7624"/>
                    <a:pt x="7153" y="7624"/>
                  </a:cubicBezTo>
                  <a:cubicBezTo>
                    <a:pt x="7142" y="7623"/>
                    <a:pt x="7126" y="7622"/>
                    <a:pt x="7107" y="7622"/>
                  </a:cubicBezTo>
                  <a:cubicBezTo>
                    <a:pt x="7065" y="7622"/>
                    <a:pt x="7005" y="7624"/>
                    <a:pt x="6929" y="7624"/>
                  </a:cubicBezTo>
                  <a:cubicBezTo>
                    <a:pt x="6597" y="7624"/>
                    <a:pt x="5971" y="7584"/>
                    <a:pt x="5304" y="7154"/>
                  </a:cubicBezTo>
                  <a:cubicBezTo>
                    <a:pt x="4638" y="7584"/>
                    <a:pt x="4001" y="7624"/>
                    <a:pt x="3672" y="7624"/>
                  </a:cubicBezTo>
                  <a:cubicBezTo>
                    <a:pt x="3596" y="7624"/>
                    <a:pt x="3537" y="7622"/>
                    <a:pt x="3497" y="7622"/>
                  </a:cubicBezTo>
                  <a:cubicBezTo>
                    <a:pt x="3479" y="7622"/>
                    <a:pt x="3464" y="7623"/>
                    <a:pt x="3454" y="7624"/>
                  </a:cubicBezTo>
                  <a:cubicBezTo>
                    <a:pt x="3210" y="7624"/>
                    <a:pt x="3001" y="7415"/>
                    <a:pt x="3001" y="7154"/>
                  </a:cubicBezTo>
                  <a:cubicBezTo>
                    <a:pt x="3001" y="6909"/>
                    <a:pt x="3210" y="6700"/>
                    <a:pt x="3454" y="6700"/>
                  </a:cubicBezTo>
                  <a:cubicBezTo>
                    <a:pt x="3478" y="6697"/>
                    <a:pt x="3509" y="6696"/>
                    <a:pt x="3548" y="6696"/>
                  </a:cubicBezTo>
                  <a:cubicBezTo>
                    <a:pt x="3572" y="6696"/>
                    <a:pt x="3600" y="6697"/>
                    <a:pt x="3629" y="6697"/>
                  </a:cubicBezTo>
                  <a:cubicBezTo>
                    <a:pt x="3838" y="6697"/>
                    <a:pt x="4177" y="6686"/>
                    <a:pt x="4571" y="6507"/>
                  </a:cubicBezTo>
                  <a:cubicBezTo>
                    <a:pt x="4205" y="6037"/>
                    <a:pt x="3961" y="5461"/>
                    <a:pt x="3926" y="4833"/>
                  </a:cubicBezTo>
                  <a:lnTo>
                    <a:pt x="3454" y="4833"/>
                  </a:lnTo>
                  <a:cubicBezTo>
                    <a:pt x="3210" y="4833"/>
                    <a:pt x="3001" y="4641"/>
                    <a:pt x="3001" y="4379"/>
                  </a:cubicBezTo>
                  <a:cubicBezTo>
                    <a:pt x="3001" y="4118"/>
                    <a:pt x="3210" y="3925"/>
                    <a:pt x="3454" y="3925"/>
                  </a:cubicBezTo>
                  <a:lnTo>
                    <a:pt x="4850" y="3925"/>
                  </a:lnTo>
                  <a:lnTo>
                    <a:pt x="4850" y="3472"/>
                  </a:lnTo>
                  <a:cubicBezTo>
                    <a:pt x="4850" y="3211"/>
                    <a:pt x="5043" y="3001"/>
                    <a:pt x="5304" y="3001"/>
                  </a:cubicBezTo>
                  <a:close/>
                  <a:moveTo>
                    <a:pt x="5304" y="1"/>
                  </a:moveTo>
                  <a:cubicBezTo>
                    <a:pt x="2373" y="1"/>
                    <a:pt x="0" y="2390"/>
                    <a:pt x="0" y="5321"/>
                  </a:cubicBezTo>
                  <a:cubicBezTo>
                    <a:pt x="0" y="8287"/>
                    <a:pt x="2408" y="10625"/>
                    <a:pt x="5287" y="10625"/>
                  </a:cubicBezTo>
                  <a:lnTo>
                    <a:pt x="10154" y="10625"/>
                  </a:lnTo>
                  <a:cubicBezTo>
                    <a:pt x="10591" y="10625"/>
                    <a:pt x="10782" y="10067"/>
                    <a:pt x="10433" y="9806"/>
                  </a:cubicBezTo>
                  <a:lnTo>
                    <a:pt x="9247" y="8880"/>
                  </a:lnTo>
                  <a:cubicBezTo>
                    <a:pt x="10119" y="7903"/>
                    <a:pt x="10626" y="6630"/>
                    <a:pt x="10626" y="5321"/>
                  </a:cubicBezTo>
                  <a:cubicBezTo>
                    <a:pt x="10626" y="2390"/>
                    <a:pt x="8235" y="1"/>
                    <a:pt x="5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6"/>
            <p:cNvSpPr/>
            <p:nvPr/>
          </p:nvSpPr>
          <p:spPr>
            <a:xfrm>
              <a:off x="4953413" y="3099450"/>
              <a:ext cx="22700" cy="27525"/>
            </a:xfrm>
            <a:custGeom>
              <a:avLst/>
              <a:gdLst/>
              <a:ahLst/>
              <a:cxnLst/>
              <a:rect l="l" t="t" r="r" b="b"/>
              <a:pathLst>
                <a:path w="908" h="1101" extrusionOk="0">
                  <a:moveTo>
                    <a:pt x="0" y="1"/>
                  </a:moveTo>
                  <a:cubicBezTo>
                    <a:pt x="35" y="419"/>
                    <a:pt x="210" y="803"/>
                    <a:pt x="454" y="1100"/>
                  </a:cubicBezTo>
                  <a:cubicBezTo>
                    <a:pt x="698" y="803"/>
                    <a:pt x="872" y="419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1" name="Google Shape;1931;p46"/>
          <p:cNvGrpSpPr/>
          <p:nvPr/>
        </p:nvGrpSpPr>
        <p:grpSpPr>
          <a:xfrm>
            <a:off x="5312604" y="2629798"/>
            <a:ext cx="289535" cy="353756"/>
            <a:chOff x="5396538" y="2850425"/>
            <a:chExt cx="322350" cy="393850"/>
          </a:xfrm>
        </p:grpSpPr>
        <p:sp>
          <p:nvSpPr>
            <p:cNvPr id="1932" name="Google Shape;1932;p46"/>
            <p:cNvSpPr/>
            <p:nvPr/>
          </p:nvSpPr>
          <p:spPr>
            <a:xfrm>
              <a:off x="5442763" y="2850425"/>
              <a:ext cx="138300" cy="58475"/>
            </a:xfrm>
            <a:custGeom>
              <a:avLst/>
              <a:gdLst/>
              <a:ahLst/>
              <a:cxnLst/>
              <a:rect l="l" t="t" r="r" b="b"/>
              <a:pathLst>
                <a:path w="5532" h="2339" extrusionOk="0">
                  <a:moveTo>
                    <a:pt x="454" y="1"/>
                  </a:moveTo>
                  <a:cubicBezTo>
                    <a:pt x="210" y="1"/>
                    <a:pt x="1" y="210"/>
                    <a:pt x="1" y="454"/>
                  </a:cubicBezTo>
                  <a:lnTo>
                    <a:pt x="1" y="2338"/>
                  </a:lnTo>
                  <a:lnTo>
                    <a:pt x="5532" y="2338"/>
                  </a:lnTo>
                  <a:lnTo>
                    <a:pt x="5532" y="454"/>
                  </a:lnTo>
                  <a:cubicBezTo>
                    <a:pt x="5532" y="210"/>
                    <a:pt x="5339" y="1"/>
                    <a:pt x="5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46"/>
            <p:cNvSpPr/>
            <p:nvPr/>
          </p:nvSpPr>
          <p:spPr>
            <a:xfrm>
              <a:off x="5442763" y="3185825"/>
              <a:ext cx="138300" cy="58450"/>
            </a:xfrm>
            <a:custGeom>
              <a:avLst/>
              <a:gdLst/>
              <a:ahLst/>
              <a:cxnLst/>
              <a:rect l="l" t="t" r="r" b="b"/>
              <a:pathLst>
                <a:path w="5532" h="2338" extrusionOk="0">
                  <a:moveTo>
                    <a:pt x="1" y="0"/>
                  </a:moveTo>
                  <a:lnTo>
                    <a:pt x="1" y="1884"/>
                  </a:lnTo>
                  <a:cubicBezTo>
                    <a:pt x="1" y="2128"/>
                    <a:pt x="210" y="2338"/>
                    <a:pt x="454" y="2338"/>
                  </a:cubicBezTo>
                  <a:lnTo>
                    <a:pt x="5078" y="2338"/>
                  </a:lnTo>
                  <a:cubicBezTo>
                    <a:pt x="5323" y="2338"/>
                    <a:pt x="5532" y="2128"/>
                    <a:pt x="5532" y="1884"/>
                  </a:cubicBezTo>
                  <a:lnTo>
                    <a:pt x="55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46"/>
            <p:cNvSpPr/>
            <p:nvPr/>
          </p:nvSpPr>
          <p:spPr>
            <a:xfrm>
              <a:off x="5396538" y="2931975"/>
              <a:ext cx="229450" cy="230775"/>
            </a:xfrm>
            <a:custGeom>
              <a:avLst/>
              <a:gdLst/>
              <a:ahLst/>
              <a:cxnLst/>
              <a:rect l="l" t="t" r="r" b="b"/>
              <a:pathLst>
                <a:path w="9178" h="9231" extrusionOk="0">
                  <a:moveTo>
                    <a:pt x="1379" y="0"/>
                  </a:moveTo>
                  <a:cubicBezTo>
                    <a:pt x="612" y="0"/>
                    <a:pt x="1" y="612"/>
                    <a:pt x="1" y="1379"/>
                  </a:cubicBezTo>
                  <a:lnTo>
                    <a:pt x="1" y="7851"/>
                  </a:lnTo>
                  <a:cubicBezTo>
                    <a:pt x="1" y="8602"/>
                    <a:pt x="612" y="9230"/>
                    <a:pt x="1379" y="9230"/>
                  </a:cubicBezTo>
                  <a:lnTo>
                    <a:pt x="7851" y="9230"/>
                  </a:lnTo>
                  <a:cubicBezTo>
                    <a:pt x="8479" y="9230"/>
                    <a:pt x="9003" y="8811"/>
                    <a:pt x="9177" y="8253"/>
                  </a:cubicBezTo>
                  <a:lnTo>
                    <a:pt x="5583" y="8253"/>
                  </a:lnTo>
                  <a:cubicBezTo>
                    <a:pt x="4555" y="8253"/>
                    <a:pt x="4101" y="6944"/>
                    <a:pt x="4920" y="6316"/>
                  </a:cubicBezTo>
                  <a:lnTo>
                    <a:pt x="5078" y="6194"/>
                  </a:lnTo>
                  <a:cubicBezTo>
                    <a:pt x="3717" y="4275"/>
                    <a:pt x="3943" y="1658"/>
                    <a:pt x="5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46"/>
            <p:cNvSpPr/>
            <p:nvPr/>
          </p:nvSpPr>
          <p:spPr>
            <a:xfrm>
              <a:off x="5524338" y="2920625"/>
              <a:ext cx="194550" cy="194550"/>
            </a:xfrm>
            <a:custGeom>
              <a:avLst/>
              <a:gdLst/>
              <a:ahLst/>
              <a:cxnLst/>
              <a:rect l="l" t="t" r="r" b="b"/>
              <a:pathLst>
                <a:path w="7782" h="7782" extrusionOk="0">
                  <a:moveTo>
                    <a:pt x="5025" y="2513"/>
                  </a:moveTo>
                  <a:cubicBezTo>
                    <a:pt x="5270" y="2513"/>
                    <a:pt x="5479" y="2722"/>
                    <a:pt x="5479" y="2967"/>
                  </a:cubicBezTo>
                  <a:cubicBezTo>
                    <a:pt x="5479" y="3229"/>
                    <a:pt x="5270" y="3438"/>
                    <a:pt x="5025" y="3438"/>
                  </a:cubicBezTo>
                  <a:lnTo>
                    <a:pt x="2739" y="3438"/>
                  </a:lnTo>
                  <a:cubicBezTo>
                    <a:pt x="2478" y="3438"/>
                    <a:pt x="2269" y="3229"/>
                    <a:pt x="2269" y="2967"/>
                  </a:cubicBezTo>
                  <a:cubicBezTo>
                    <a:pt x="2269" y="2722"/>
                    <a:pt x="2478" y="2513"/>
                    <a:pt x="2739" y="2513"/>
                  </a:cubicBezTo>
                  <a:close/>
                  <a:moveTo>
                    <a:pt x="5042" y="4362"/>
                  </a:moveTo>
                  <a:cubicBezTo>
                    <a:pt x="5305" y="4362"/>
                    <a:pt x="5514" y="4572"/>
                    <a:pt x="5514" y="4816"/>
                  </a:cubicBezTo>
                  <a:cubicBezTo>
                    <a:pt x="5514" y="5078"/>
                    <a:pt x="5305" y="5288"/>
                    <a:pt x="5042" y="5288"/>
                  </a:cubicBezTo>
                  <a:lnTo>
                    <a:pt x="2739" y="5288"/>
                  </a:lnTo>
                  <a:cubicBezTo>
                    <a:pt x="2478" y="5288"/>
                    <a:pt x="2269" y="5078"/>
                    <a:pt x="2269" y="4816"/>
                  </a:cubicBezTo>
                  <a:cubicBezTo>
                    <a:pt x="2269" y="4572"/>
                    <a:pt x="2478" y="4362"/>
                    <a:pt x="2739" y="4362"/>
                  </a:cubicBezTo>
                  <a:close/>
                  <a:moveTo>
                    <a:pt x="3905" y="1"/>
                  </a:moveTo>
                  <a:cubicBezTo>
                    <a:pt x="3895" y="1"/>
                    <a:pt x="3884" y="1"/>
                    <a:pt x="3874" y="1"/>
                  </a:cubicBezTo>
                  <a:cubicBezTo>
                    <a:pt x="1727" y="19"/>
                    <a:pt x="1" y="1780"/>
                    <a:pt x="18" y="3909"/>
                  </a:cubicBezTo>
                  <a:cubicBezTo>
                    <a:pt x="18" y="5043"/>
                    <a:pt x="506" y="6072"/>
                    <a:pt x="1309" y="6788"/>
                  </a:cubicBezTo>
                  <a:lnTo>
                    <a:pt x="367" y="7503"/>
                  </a:lnTo>
                  <a:cubicBezTo>
                    <a:pt x="245" y="7591"/>
                    <a:pt x="315" y="7782"/>
                    <a:pt x="471" y="7782"/>
                  </a:cubicBezTo>
                  <a:lnTo>
                    <a:pt x="3909" y="7782"/>
                  </a:lnTo>
                  <a:cubicBezTo>
                    <a:pt x="6054" y="7765"/>
                    <a:pt x="7782" y="6037"/>
                    <a:pt x="7782" y="3892"/>
                  </a:cubicBezTo>
                  <a:cubicBezTo>
                    <a:pt x="7782" y="1739"/>
                    <a:pt x="6054" y="1"/>
                    <a:pt x="3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6" name="Google Shape;1936;p46"/>
          <p:cNvGrpSpPr/>
          <p:nvPr/>
        </p:nvGrpSpPr>
        <p:grpSpPr>
          <a:xfrm>
            <a:off x="5870454" y="2629798"/>
            <a:ext cx="354183" cy="353756"/>
            <a:chOff x="6017613" y="2850425"/>
            <a:chExt cx="394325" cy="393850"/>
          </a:xfrm>
        </p:grpSpPr>
        <p:sp>
          <p:nvSpPr>
            <p:cNvPr id="1937" name="Google Shape;1937;p46"/>
            <p:cNvSpPr/>
            <p:nvPr/>
          </p:nvSpPr>
          <p:spPr>
            <a:xfrm>
              <a:off x="6226563" y="2850425"/>
              <a:ext cx="45800" cy="46675"/>
            </a:xfrm>
            <a:custGeom>
              <a:avLst/>
              <a:gdLst/>
              <a:ahLst/>
              <a:cxnLst/>
              <a:rect l="l" t="t" r="r" b="b"/>
              <a:pathLst>
                <a:path w="1832" h="1867" extrusionOk="0">
                  <a:moveTo>
                    <a:pt x="0" y="1"/>
                  </a:moveTo>
                  <a:lnTo>
                    <a:pt x="0" y="1867"/>
                  </a:lnTo>
                  <a:lnTo>
                    <a:pt x="1832" y="1867"/>
                  </a:lnTo>
                  <a:lnTo>
                    <a:pt x="18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46"/>
            <p:cNvSpPr/>
            <p:nvPr/>
          </p:nvSpPr>
          <p:spPr>
            <a:xfrm>
              <a:off x="6295463" y="2850425"/>
              <a:ext cx="46275" cy="46675"/>
            </a:xfrm>
            <a:custGeom>
              <a:avLst/>
              <a:gdLst/>
              <a:ahLst/>
              <a:cxnLst/>
              <a:rect l="l" t="t" r="r" b="b"/>
              <a:pathLst>
                <a:path w="1851" h="1867" extrusionOk="0">
                  <a:moveTo>
                    <a:pt x="1" y="1"/>
                  </a:moveTo>
                  <a:lnTo>
                    <a:pt x="1" y="1867"/>
                  </a:lnTo>
                  <a:lnTo>
                    <a:pt x="1850" y="1867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46"/>
            <p:cNvSpPr/>
            <p:nvPr/>
          </p:nvSpPr>
          <p:spPr>
            <a:xfrm>
              <a:off x="6364813" y="2850425"/>
              <a:ext cx="47125" cy="46675"/>
            </a:xfrm>
            <a:custGeom>
              <a:avLst/>
              <a:gdLst/>
              <a:ahLst/>
              <a:cxnLst/>
              <a:rect l="l" t="t" r="r" b="b"/>
              <a:pathLst>
                <a:path w="1885" h="1867" extrusionOk="0">
                  <a:moveTo>
                    <a:pt x="0" y="1"/>
                  </a:moveTo>
                  <a:lnTo>
                    <a:pt x="0" y="1867"/>
                  </a:lnTo>
                  <a:lnTo>
                    <a:pt x="1884" y="1867"/>
                  </a:lnTo>
                  <a:lnTo>
                    <a:pt x="1884" y="454"/>
                  </a:lnTo>
                  <a:cubicBezTo>
                    <a:pt x="1884" y="210"/>
                    <a:pt x="1675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46"/>
            <p:cNvSpPr/>
            <p:nvPr/>
          </p:nvSpPr>
          <p:spPr>
            <a:xfrm>
              <a:off x="6017613" y="2850425"/>
              <a:ext cx="185850" cy="46675"/>
            </a:xfrm>
            <a:custGeom>
              <a:avLst/>
              <a:gdLst/>
              <a:ahLst/>
              <a:cxnLst/>
              <a:rect l="l" t="t" r="r" b="b"/>
              <a:pathLst>
                <a:path w="7434" h="1867" extrusionOk="0">
                  <a:moveTo>
                    <a:pt x="473" y="1"/>
                  </a:moveTo>
                  <a:cubicBezTo>
                    <a:pt x="210" y="1"/>
                    <a:pt x="1" y="210"/>
                    <a:pt x="1" y="454"/>
                  </a:cubicBezTo>
                  <a:lnTo>
                    <a:pt x="1" y="1867"/>
                  </a:lnTo>
                  <a:lnTo>
                    <a:pt x="7433" y="1867"/>
                  </a:lnTo>
                  <a:lnTo>
                    <a:pt x="74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46"/>
            <p:cNvSpPr/>
            <p:nvPr/>
          </p:nvSpPr>
          <p:spPr>
            <a:xfrm>
              <a:off x="6165038" y="2978650"/>
              <a:ext cx="184550" cy="59775"/>
            </a:xfrm>
            <a:custGeom>
              <a:avLst/>
              <a:gdLst/>
              <a:ahLst/>
              <a:cxnLst/>
              <a:rect l="l" t="t" r="r" b="b"/>
              <a:pathLst>
                <a:path w="7382" h="2391" extrusionOk="0">
                  <a:moveTo>
                    <a:pt x="908" y="1"/>
                  </a:moveTo>
                  <a:cubicBezTo>
                    <a:pt x="403" y="1"/>
                    <a:pt x="1" y="401"/>
                    <a:pt x="1" y="908"/>
                  </a:cubicBezTo>
                  <a:cubicBezTo>
                    <a:pt x="1" y="1431"/>
                    <a:pt x="403" y="1832"/>
                    <a:pt x="908" y="1832"/>
                  </a:cubicBezTo>
                  <a:lnTo>
                    <a:pt x="4450" y="1832"/>
                  </a:lnTo>
                  <a:cubicBezTo>
                    <a:pt x="4607" y="1832"/>
                    <a:pt x="4746" y="1920"/>
                    <a:pt x="4834" y="2041"/>
                  </a:cubicBezTo>
                  <a:lnTo>
                    <a:pt x="5060" y="2390"/>
                  </a:lnTo>
                  <a:lnTo>
                    <a:pt x="5304" y="2041"/>
                  </a:lnTo>
                  <a:cubicBezTo>
                    <a:pt x="5392" y="1920"/>
                    <a:pt x="5532" y="1832"/>
                    <a:pt x="5688" y="1832"/>
                  </a:cubicBezTo>
                  <a:lnTo>
                    <a:pt x="6456" y="1832"/>
                  </a:lnTo>
                  <a:cubicBezTo>
                    <a:pt x="6962" y="1832"/>
                    <a:pt x="7381" y="1431"/>
                    <a:pt x="7381" y="908"/>
                  </a:cubicBezTo>
                  <a:cubicBezTo>
                    <a:pt x="7381" y="401"/>
                    <a:pt x="6962" y="1"/>
                    <a:pt x="6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46"/>
            <p:cNvSpPr/>
            <p:nvPr/>
          </p:nvSpPr>
          <p:spPr>
            <a:xfrm>
              <a:off x="6080013" y="3116900"/>
              <a:ext cx="184500" cy="60225"/>
            </a:xfrm>
            <a:custGeom>
              <a:avLst/>
              <a:gdLst/>
              <a:ahLst/>
              <a:cxnLst/>
              <a:rect l="l" t="t" r="r" b="b"/>
              <a:pathLst>
                <a:path w="7380" h="2409" extrusionOk="0">
                  <a:moveTo>
                    <a:pt x="924" y="1"/>
                  </a:moveTo>
                  <a:cubicBezTo>
                    <a:pt x="419" y="1"/>
                    <a:pt x="0" y="419"/>
                    <a:pt x="0" y="926"/>
                  </a:cubicBezTo>
                  <a:cubicBezTo>
                    <a:pt x="0" y="1431"/>
                    <a:pt x="419" y="1850"/>
                    <a:pt x="924" y="1850"/>
                  </a:cubicBezTo>
                  <a:lnTo>
                    <a:pt x="1692" y="1850"/>
                  </a:lnTo>
                  <a:cubicBezTo>
                    <a:pt x="1850" y="1850"/>
                    <a:pt x="1989" y="1920"/>
                    <a:pt x="2076" y="2059"/>
                  </a:cubicBezTo>
                  <a:lnTo>
                    <a:pt x="2320" y="2408"/>
                  </a:lnTo>
                  <a:lnTo>
                    <a:pt x="2548" y="2059"/>
                  </a:lnTo>
                  <a:cubicBezTo>
                    <a:pt x="2634" y="1920"/>
                    <a:pt x="2774" y="1850"/>
                    <a:pt x="2931" y="1850"/>
                  </a:cubicBezTo>
                  <a:lnTo>
                    <a:pt x="6472" y="1850"/>
                  </a:lnTo>
                  <a:cubicBezTo>
                    <a:pt x="6979" y="1850"/>
                    <a:pt x="7379" y="1431"/>
                    <a:pt x="7379" y="926"/>
                  </a:cubicBezTo>
                  <a:cubicBezTo>
                    <a:pt x="7379" y="419"/>
                    <a:pt x="6979" y="1"/>
                    <a:pt x="6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46"/>
            <p:cNvSpPr/>
            <p:nvPr/>
          </p:nvSpPr>
          <p:spPr>
            <a:xfrm>
              <a:off x="6017613" y="2920200"/>
              <a:ext cx="394325" cy="324075"/>
            </a:xfrm>
            <a:custGeom>
              <a:avLst/>
              <a:gdLst/>
              <a:ahLst/>
              <a:cxnLst/>
              <a:rect l="l" t="t" r="r" b="b"/>
              <a:pathLst>
                <a:path w="15773" h="12963" extrusionOk="0">
                  <a:moveTo>
                    <a:pt x="12353" y="1413"/>
                  </a:moveTo>
                  <a:cubicBezTo>
                    <a:pt x="13365" y="1413"/>
                    <a:pt x="14202" y="2234"/>
                    <a:pt x="14202" y="3246"/>
                  </a:cubicBezTo>
                  <a:cubicBezTo>
                    <a:pt x="14202" y="4275"/>
                    <a:pt x="13365" y="5095"/>
                    <a:pt x="12353" y="5095"/>
                  </a:cubicBezTo>
                  <a:lnTo>
                    <a:pt x="11829" y="5095"/>
                  </a:lnTo>
                  <a:lnTo>
                    <a:pt x="11341" y="5810"/>
                  </a:lnTo>
                  <a:cubicBezTo>
                    <a:pt x="11254" y="5949"/>
                    <a:pt x="11110" y="6019"/>
                    <a:pt x="10964" y="6019"/>
                  </a:cubicBezTo>
                  <a:cubicBezTo>
                    <a:pt x="10818" y="6019"/>
                    <a:pt x="10670" y="5949"/>
                    <a:pt x="10573" y="5810"/>
                  </a:cubicBezTo>
                  <a:lnTo>
                    <a:pt x="10103" y="5095"/>
                  </a:lnTo>
                  <a:lnTo>
                    <a:pt x="6805" y="5095"/>
                  </a:lnTo>
                  <a:cubicBezTo>
                    <a:pt x="5793" y="5095"/>
                    <a:pt x="4974" y="4275"/>
                    <a:pt x="4974" y="3246"/>
                  </a:cubicBezTo>
                  <a:cubicBezTo>
                    <a:pt x="4974" y="2234"/>
                    <a:pt x="5793" y="1413"/>
                    <a:pt x="6805" y="1413"/>
                  </a:cubicBezTo>
                  <a:close/>
                  <a:moveTo>
                    <a:pt x="8968" y="6945"/>
                  </a:moveTo>
                  <a:cubicBezTo>
                    <a:pt x="9980" y="6945"/>
                    <a:pt x="10801" y="7782"/>
                    <a:pt x="10801" y="8794"/>
                  </a:cubicBezTo>
                  <a:cubicBezTo>
                    <a:pt x="10801" y="9806"/>
                    <a:pt x="9980" y="10643"/>
                    <a:pt x="8968" y="10643"/>
                  </a:cubicBezTo>
                  <a:lnTo>
                    <a:pt x="5672" y="10643"/>
                  </a:lnTo>
                  <a:lnTo>
                    <a:pt x="5200" y="11358"/>
                  </a:lnTo>
                  <a:cubicBezTo>
                    <a:pt x="5104" y="11497"/>
                    <a:pt x="4956" y="11567"/>
                    <a:pt x="4810" y="11567"/>
                  </a:cubicBezTo>
                  <a:cubicBezTo>
                    <a:pt x="4664" y="11567"/>
                    <a:pt x="4520" y="11497"/>
                    <a:pt x="4432" y="11358"/>
                  </a:cubicBezTo>
                  <a:lnTo>
                    <a:pt x="3944" y="10643"/>
                  </a:lnTo>
                  <a:lnTo>
                    <a:pt x="3420" y="10643"/>
                  </a:lnTo>
                  <a:cubicBezTo>
                    <a:pt x="2409" y="10643"/>
                    <a:pt x="1571" y="9806"/>
                    <a:pt x="1571" y="8794"/>
                  </a:cubicBezTo>
                  <a:cubicBezTo>
                    <a:pt x="1571" y="7782"/>
                    <a:pt x="2409" y="6945"/>
                    <a:pt x="3420" y="6945"/>
                  </a:cubicBezTo>
                  <a:close/>
                  <a:moveTo>
                    <a:pt x="1" y="1"/>
                  </a:moveTo>
                  <a:lnTo>
                    <a:pt x="1" y="12509"/>
                  </a:lnTo>
                  <a:cubicBezTo>
                    <a:pt x="1" y="12753"/>
                    <a:pt x="210" y="12963"/>
                    <a:pt x="473" y="12963"/>
                  </a:cubicBezTo>
                  <a:lnTo>
                    <a:pt x="15302" y="12963"/>
                  </a:lnTo>
                  <a:cubicBezTo>
                    <a:pt x="15563" y="12963"/>
                    <a:pt x="15772" y="12753"/>
                    <a:pt x="15772" y="12509"/>
                  </a:cubicBezTo>
                  <a:lnTo>
                    <a:pt x="15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4" name="Google Shape;1944;p46"/>
          <p:cNvGrpSpPr/>
          <p:nvPr/>
        </p:nvGrpSpPr>
        <p:grpSpPr>
          <a:xfrm>
            <a:off x="6460863" y="2629798"/>
            <a:ext cx="353756" cy="353779"/>
            <a:chOff x="6674938" y="2850425"/>
            <a:chExt cx="393850" cy="393875"/>
          </a:xfrm>
        </p:grpSpPr>
        <p:sp>
          <p:nvSpPr>
            <p:cNvPr id="1945" name="Google Shape;1945;p46"/>
            <p:cNvSpPr/>
            <p:nvPr/>
          </p:nvSpPr>
          <p:spPr>
            <a:xfrm>
              <a:off x="6790938" y="2850425"/>
              <a:ext cx="161825" cy="161400"/>
            </a:xfrm>
            <a:custGeom>
              <a:avLst/>
              <a:gdLst/>
              <a:ahLst/>
              <a:cxnLst/>
              <a:rect l="l" t="t" r="r" b="b"/>
              <a:pathLst>
                <a:path w="6473" h="6456" extrusionOk="0">
                  <a:moveTo>
                    <a:pt x="4493" y="2120"/>
                  </a:moveTo>
                  <a:cubicBezTo>
                    <a:pt x="4611" y="2120"/>
                    <a:pt x="4729" y="2163"/>
                    <a:pt x="4816" y="2250"/>
                  </a:cubicBezTo>
                  <a:cubicBezTo>
                    <a:pt x="5007" y="2443"/>
                    <a:pt x="5007" y="2722"/>
                    <a:pt x="4816" y="2913"/>
                  </a:cubicBezTo>
                  <a:lnTo>
                    <a:pt x="3106" y="4623"/>
                  </a:lnTo>
                  <a:cubicBezTo>
                    <a:pt x="3010" y="4719"/>
                    <a:pt x="2892" y="4768"/>
                    <a:pt x="2774" y="4768"/>
                  </a:cubicBezTo>
                  <a:cubicBezTo>
                    <a:pt x="2656" y="4768"/>
                    <a:pt x="2539" y="4719"/>
                    <a:pt x="2443" y="4623"/>
                  </a:cubicBezTo>
                  <a:lnTo>
                    <a:pt x="1518" y="3716"/>
                  </a:lnTo>
                  <a:cubicBezTo>
                    <a:pt x="1343" y="3525"/>
                    <a:pt x="1343" y="3246"/>
                    <a:pt x="1518" y="3053"/>
                  </a:cubicBezTo>
                  <a:cubicBezTo>
                    <a:pt x="1614" y="2966"/>
                    <a:pt x="1736" y="2922"/>
                    <a:pt x="1856" y="2922"/>
                  </a:cubicBezTo>
                  <a:cubicBezTo>
                    <a:pt x="1976" y="2922"/>
                    <a:pt x="2094" y="2966"/>
                    <a:pt x="2181" y="3053"/>
                  </a:cubicBezTo>
                  <a:lnTo>
                    <a:pt x="2774" y="3646"/>
                  </a:lnTo>
                  <a:lnTo>
                    <a:pt x="4170" y="2250"/>
                  </a:lnTo>
                  <a:cubicBezTo>
                    <a:pt x="4257" y="2163"/>
                    <a:pt x="4375" y="2120"/>
                    <a:pt x="4493" y="2120"/>
                  </a:cubicBezTo>
                  <a:close/>
                  <a:moveTo>
                    <a:pt x="3228" y="1"/>
                  </a:moveTo>
                  <a:cubicBezTo>
                    <a:pt x="1448" y="1"/>
                    <a:pt x="1" y="1448"/>
                    <a:pt x="1" y="3227"/>
                  </a:cubicBezTo>
                  <a:cubicBezTo>
                    <a:pt x="1" y="5007"/>
                    <a:pt x="1448" y="6456"/>
                    <a:pt x="3228" y="6456"/>
                  </a:cubicBezTo>
                  <a:cubicBezTo>
                    <a:pt x="5025" y="6456"/>
                    <a:pt x="6473" y="5007"/>
                    <a:pt x="6473" y="3227"/>
                  </a:cubicBezTo>
                  <a:cubicBezTo>
                    <a:pt x="6473" y="1448"/>
                    <a:pt x="5025" y="1"/>
                    <a:pt x="3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46"/>
            <p:cNvSpPr/>
            <p:nvPr/>
          </p:nvSpPr>
          <p:spPr>
            <a:xfrm>
              <a:off x="6674938" y="2942450"/>
              <a:ext cx="393850" cy="301850"/>
            </a:xfrm>
            <a:custGeom>
              <a:avLst/>
              <a:gdLst/>
              <a:ahLst/>
              <a:cxnLst/>
              <a:rect l="l" t="t" r="r" b="b"/>
              <a:pathLst>
                <a:path w="15754" h="12074" extrusionOk="0">
                  <a:moveTo>
                    <a:pt x="4187" y="4624"/>
                  </a:moveTo>
                  <a:cubicBezTo>
                    <a:pt x="4431" y="4624"/>
                    <a:pt x="4641" y="4833"/>
                    <a:pt x="4641" y="5094"/>
                  </a:cubicBezTo>
                  <a:cubicBezTo>
                    <a:pt x="4641" y="5339"/>
                    <a:pt x="4431" y="5548"/>
                    <a:pt x="4187" y="5548"/>
                  </a:cubicBezTo>
                  <a:lnTo>
                    <a:pt x="3262" y="5548"/>
                  </a:lnTo>
                  <a:cubicBezTo>
                    <a:pt x="3001" y="5548"/>
                    <a:pt x="2791" y="5339"/>
                    <a:pt x="2791" y="5094"/>
                  </a:cubicBezTo>
                  <a:cubicBezTo>
                    <a:pt x="2791" y="4833"/>
                    <a:pt x="3001" y="4624"/>
                    <a:pt x="3262" y="4624"/>
                  </a:cubicBezTo>
                  <a:close/>
                  <a:moveTo>
                    <a:pt x="12492" y="4624"/>
                  </a:moveTo>
                  <a:cubicBezTo>
                    <a:pt x="12753" y="4624"/>
                    <a:pt x="12962" y="4833"/>
                    <a:pt x="12962" y="5094"/>
                  </a:cubicBezTo>
                  <a:cubicBezTo>
                    <a:pt x="12962" y="5339"/>
                    <a:pt x="12753" y="5548"/>
                    <a:pt x="12492" y="5548"/>
                  </a:cubicBezTo>
                  <a:lnTo>
                    <a:pt x="6036" y="5548"/>
                  </a:lnTo>
                  <a:cubicBezTo>
                    <a:pt x="5774" y="5548"/>
                    <a:pt x="5565" y="5339"/>
                    <a:pt x="5565" y="5094"/>
                  </a:cubicBezTo>
                  <a:cubicBezTo>
                    <a:pt x="5565" y="4833"/>
                    <a:pt x="5774" y="4624"/>
                    <a:pt x="6036" y="4624"/>
                  </a:cubicBezTo>
                  <a:close/>
                  <a:moveTo>
                    <a:pt x="12492" y="6473"/>
                  </a:moveTo>
                  <a:cubicBezTo>
                    <a:pt x="12753" y="6473"/>
                    <a:pt x="12962" y="6683"/>
                    <a:pt x="12962" y="6927"/>
                  </a:cubicBezTo>
                  <a:cubicBezTo>
                    <a:pt x="12962" y="7188"/>
                    <a:pt x="12753" y="7397"/>
                    <a:pt x="12492" y="7397"/>
                  </a:cubicBezTo>
                  <a:lnTo>
                    <a:pt x="3262" y="7397"/>
                  </a:lnTo>
                  <a:cubicBezTo>
                    <a:pt x="3001" y="7397"/>
                    <a:pt x="2791" y="7188"/>
                    <a:pt x="2791" y="6927"/>
                  </a:cubicBezTo>
                  <a:cubicBezTo>
                    <a:pt x="2791" y="6683"/>
                    <a:pt x="3001" y="6473"/>
                    <a:pt x="3262" y="6473"/>
                  </a:cubicBezTo>
                  <a:close/>
                  <a:moveTo>
                    <a:pt x="454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11619"/>
                  </a:lnTo>
                  <a:cubicBezTo>
                    <a:pt x="0" y="11890"/>
                    <a:pt x="222" y="12073"/>
                    <a:pt x="457" y="12073"/>
                  </a:cubicBezTo>
                  <a:cubicBezTo>
                    <a:pt x="571" y="12073"/>
                    <a:pt x="688" y="12030"/>
                    <a:pt x="784" y="11933"/>
                  </a:cubicBezTo>
                  <a:lnTo>
                    <a:pt x="3454" y="9281"/>
                  </a:lnTo>
                  <a:lnTo>
                    <a:pt x="15300" y="9281"/>
                  </a:lnTo>
                  <a:cubicBezTo>
                    <a:pt x="15544" y="9281"/>
                    <a:pt x="15753" y="9072"/>
                    <a:pt x="15753" y="8811"/>
                  </a:cubicBezTo>
                  <a:lnTo>
                    <a:pt x="15753" y="472"/>
                  </a:lnTo>
                  <a:cubicBezTo>
                    <a:pt x="15753" y="209"/>
                    <a:pt x="15544" y="0"/>
                    <a:pt x="15300" y="0"/>
                  </a:cubicBezTo>
                  <a:lnTo>
                    <a:pt x="12003" y="0"/>
                  </a:lnTo>
                  <a:cubicBezTo>
                    <a:pt x="11776" y="2077"/>
                    <a:pt x="10014" y="3699"/>
                    <a:pt x="7868" y="3699"/>
                  </a:cubicBezTo>
                  <a:cubicBezTo>
                    <a:pt x="5739" y="3699"/>
                    <a:pt x="3978" y="2077"/>
                    <a:pt x="3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7" name="Google Shape;1947;p46"/>
          <p:cNvGrpSpPr/>
          <p:nvPr/>
        </p:nvGrpSpPr>
        <p:grpSpPr>
          <a:xfrm>
            <a:off x="7050846" y="2629798"/>
            <a:ext cx="354160" cy="353756"/>
            <a:chOff x="7331788" y="2850425"/>
            <a:chExt cx="394300" cy="393850"/>
          </a:xfrm>
        </p:grpSpPr>
        <p:sp>
          <p:nvSpPr>
            <p:cNvPr id="1948" name="Google Shape;1948;p46"/>
            <p:cNvSpPr/>
            <p:nvPr/>
          </p:nvSpPr>
          <p:spPr>
            <a:xfrm>
              <a:off x="7488788" y="3047125"/>
              <a:ext cx="81150" cy="81150"/>
            </a:xfrm>
            <a:custGeom>
              <a:avLst/>
              <a:gdLst/>
              <a:ahLst/>
              <a:cxnLst/>
              <a:rect l="l" t="t" r="r" b="b"/>
              <a:pathLst>
                <a:path w="3246" h="3246" extrusionOk="0">
                  <a:moveTo>
                    <a:pt x="1623" y="0"/>
                  </a:moveTo>
                  <a:cubicBezTo>
                    <a:pt x="733" y="0"/>
                    <a:pt x="1" y="733"/>
                    <a:pt x="1" y="1623"/>
                  </a:cubicBezTo>
                  <a:cubicBezTo>
                    <a:pt x="1" y="2512"/>
                    <a:pt x="733" y="3245"/>
                    <a:pt x="1623" y="3245"/>
                  </a:cubicBezTo>
                  <a:cubicBezTo>
                    <a:pt x="2513" y="3245"/>
                    <a:pt x="3246" y="2512"/>
                    <a:pt x="3246" y="1623"/>
                  </a:cubicBezTo>
                  <a:cubicBezTo>
                    <a:pt x="3246" y="733"/>
                    <a:pt x="2513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46"/>
            <p:cNvSpPr/>
            <p:nvPr/>
          </p:nvSpPr>
          <p:spPr>
            <a:xfrm>
              <a:off x="7331788" y="2850425"/>
              <a:ext cx="394300" cy="196825"/>
            </a:xfrm>
            <a:custGeom>
              <a:avLst/>
              <a:gdLst/>
              <a:ahLst/>
              <a:cxnLst/>
              <a:rect l="l" t="t" r="r" b="b"/>
              <a:pathLst>
                <a:path w="15772" h="7873" extrusionOk="0">
                  <a:moveTo>
                    <a:pt x="3734" y="1867"/>
                  </a:moveTo>
                  <a:cubicBezTo>
                    <a:pt x="3978" y="1867"/>
                    <a:pt x="4187" y="2076"/>
                    <a:pt x="4187" y="2338"/>
                  </a:cubicBezTo>
                  <a:cubicBezTo>
                    <a:pt x="4187" y="2583"/>
                    <a:pt x="3978" y="2792"/>
                    <a:pt x="3734" y="2792"/>
                  </a:cubicBezTo>
                  <a:lnTo>
                    <a:pt x="2338" y="2792"/>
                  </a:lnTo>
                  <a:cubicBezTo>
                    <a:pt x="2094" y="2792"/>
                    <a:pt x="1884" y="2583"/>
                    <a:pt x="1884" y="2338"/>
                  </a:cubicBezTo>
                  <a:cubicBezTo>
                    <a:pt x="1884" y="2076"/>
                    <a:pt x="2094" y="1867"/>
                    <a:pt x="2338" y="1867"/>
                  </a:cubicBezTo>
                  <a:close/>
                  <a:moveTo>
                    <a:pt x="13416" y="1867"/>
                  </a:moveTo>
                  <a:cubicBezTo>
                    <a:pt x="13678" y="1867"/>
                    <a:pt x="13887" y="2076"/>
                    <a:pt x="13887" y="2338"/>
                  </a:cubicBezTo>
                  <a:cubicBezTo>
                    <a:pt x="13887" y="2583"/>
                    <a:pt x="13678" y="2792"/>
                    <a:pt x="13416" y="2792"/>
                  </a:cubicBezTo>
                  <a:lnTo>
                    <a:pt x="5583" y="2792"/>
                  </a:lnTo>
                  <a:cubicBezTo>
                    <a:pt x="5320" y="2792"/>
                    <a:pt x="5111" y="2583"/>
                    <a:pt x="5111" y="2338"/>
                  </a:cubicBezTo>
                  <a:cubicBezTo>
                    <a:pt x="5111" y="2076"/>
                    <a:pt x="5320" y="1867"/>
                    <a:pt x="5583" y="1867"/>
                  </a:cubicBezTo>
                  <a:close/>
                  <a:moveTo>
                    <a:pt x="6960" y="3716"/>
                  </a:moveTo>
                  <a:cubicBezTo>
                    <a:pt x="7223" y="3716"/>
                    <a:pt x="7432" y="3925"/>
                    <a:pt x="7432" y="4188"/>
                  </a:cubicBezTo>
                  <a:cubicBezTo>
                    <a:pt x="7432" y="4432"/>
                    <a:pt x="7223" y="4641"/>
                    <a:pt x="6960" y="4641"/>
                  </a:cubicBezTo>
                  <a:lnTo>
                    <a:pt x="2338" y="4641"/>
                  </a:lnTo>
                  <a:cubicBezTo>
                    <a:pt x="2094" y="4641"/>
                    <a:pt x="1884" y="4432"/>
                    <a:pt x="1884" y="4188"/>
                  </a:cubicBezTo>
                  <a:cubicBezTo>
                    <a:pt x="1884" y="3925"/>
                    <a:pt x="2094" y="3716"/>
                    <a:pt x="2338" y="3716"/>
                  </a:cubicBezTo>
                  <a:close/>
                  <a:moveTo>
                    <a:pt x="13434" y="3716"/>
                  </a:moveTo>
                  <a:cubicBezTo>
                    <a:pt x="13678" y="3716"/>
                    <a:pt x="13887" y="3925"/>
                    <a:pt x="13887" y="4188"/>
                  </a:cubicBezTo>
                  <a:cubicBezTo>
                    <a:pt x="13887" y="4432"/>
                    <a:pt x="13678" y="4641"/>
                    <a:pt x="13434" y="4641"/>
                  </a:cubicBezTo>
                  <a:lnTo>
                    <a:pt x="8810" y="4641"/>
                  </a:lnTo>
                  <a:cubicBezTo>
                    <a:pt x="8549" y="4641"/>
                    <a:pt x="8339" y="4432"/>
                    <a:pt x="8339" y="4188"/>
                  </a:cubicBezTo>
                  <a:cubicBezTo>
                    <a:pt x="8339" y="3925"/>
                    <a:pt x="8549" y="3716"/>
                    <a:pt x="8810" y="3716"/>
                  </a:cubicBezTo>
                  <a:close/>
                  <a:moveTo>
                    <a:pt x="470" y="1"/>
                  </a:moveTo>
                  <a:cubicBezTo>
                    <a:pt x="209" y="1"/>
                    <a:pt x="0" y="210"/>
                    <a:pt x="0" y="454"/>
                  </a:cubicBezTo>
                  <a:lnTo>
                    <a:pt x="0" y="6019"/>
                  </a:lnTo>
                  <a:cubicBezTo>
                    <a:pt x="0" y="6281"/>
                    <a:pt x="209" y="6491"/>
                    <a:pt x="470" y="6491"/>
                  </a:cubicBezTo>
                  <a:lnTo>
                    <a:pt x="1640" y="6491"/>
                  </a:lnTo>
                  <a:lnTo>
                    <a:pt x="2424" y="7677"/>
                  </a:lnTo>
                  <a:cubicBezTo>
                    <a:pt x="2512" y="7807"/>
                    <a:pt x="2656" y="7873"/>
                    <a:pt x="2802" y="7873"/>
                  </a:cubicBezTo>
                  <a:cubicBezTo>
                    <a:pt x="2948" y="7873"/>
                    <a:pt x="3096" y="7807"/>
                    <a:pt x="3192" y="7677"/>
                  </a:cubicBezTo>
                  <a:lnTo>
                    <a:pt x="3978" y="6491"/>
                  </a:lnTo>
                  <a:lnTo>
                    <a:pt x="6769" y="6491"/>
                  </a:lnTo>
                  <a:lnTo>
                    <a:pt x="7554" y="7275"/>
                  </a:lnTo>
                  <a:cubicBezTo>
                    <a:pt x="7641" y="7371"/>
                    <a:pt x="7759" y="7419"/>
                    <a:pt x="7879" y="7419"/>
                  </a:cubicBezTo>
                  <a:cubicBezTo>
                    <a:pt x="7999" y="7419"/>
                    <a:pt x="8121" y="7371"/>
                    <a:pt x="8217" y="7275"/>
                  </a:cubicBezTo>
                  <a:lnTo>
                    <a:pt x="9002" y="6491"/>
                  </a:lnTo>
                  <a:lnTo>
                    <a:pt x="11794" y="6491"/>
                  </a:lnTo>
                  <a:lnTo>
                    <a:pt x="12578" y="7677"/>
                  </a:lnTo>
                  <a:cubicBezTo>
                    <a:pt x="12697" y="7855"/>
                    <a:pt x="12892" y="7869"/>
                    <a:pt x="12947" y="7869"/>
                  </a:cubicBezTo>
                  <a:cubicBezTo>
                    <a:pt x="12957" y="7869"/>
                    <a:pt x="12962" y="7868"/>
                    <a:pt x="12962" y="7868"/>
                  </a:cubicBezTo>
                  <a:cubicBezTo>
                    <a:pt x="13120" y="7868"/>
                    <a:pt x="13259" y="7798"/>
                    <a:pt x="13346" y="7677"/>
                  </a:cubicBezTo>
                  <a:lnTo>
                    <a:pt x="14132" y="6491"/>
                  </a:lnTo>
                  <a:lnTo>
                    <a:pt x="15300" y="6491"/>
                  </a:lnTo>
                  <a:cubicBezTo>
                    <a:pt x="15562" y="6491"/>
                    <a:pt x="15771" y="6281"/>
                    <a:pt x="15771" y="6019"/>
                  </a:cubicBezTo>
                  <a:lnTo>
                    <a:pt x="15771" y="454"/>
                  </a:lnTo>
                  <a:cubicBezTo>
                    <a:pt x="15771" y="210"/>
                    <a:pt x="15562" y="1"/>
                    <a:pt x="15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46"/>
            <p:cNvSpPr/>
            <p:nvPr/>
          </p:nvSpPr>
          <p:spPr>
            <a:xfrm>
              <a:off x="7586488" y="3151375"/>
              <a:ext cx="139600" cy="92900"/>
            </a:xfrm>
            <a:custGeom>
              <a:avLst/>
              <a:gdLst/>
              <a:ahLst/>
              <a:cxnLst/>
              <a:rect l="l" t="t" r="r" b="b"/>
              <a:pathLst>
                <a:path w="5584" h="3716" extrusionOk="0">
                  <a:moveTo>
                    <a:pt x="2790" y="0"/>
                  </a:moveTo>
                  <a:cubicBezTo>
                    <a:pt x="2779" y="0"/>
                    <a:pt x="2768" y="0"/>
                    <a:pt x="2757" y="0"/>
                  </a:cubicBezTo>
                  <a:cubicBezTo>
                    <a:pt x="1239" y="0"/>
                    <a:pt x="1" y="1273"/>
                    <a:pt x="1" y="2809"/>
                  </a:cubicBezTo>
                  <a:lnTo>
                    <a:pt x="1" y="3716"/>
                  </a:lnTo>
                  <a:lnTo>
                    <a:pt x="5112" y="3716"/>
                  </a:lnTo>
                  <a:cubicBezTo>
                    <a:pt x="5374" y="3716"/>
                    <a:pt x="5583" y="3506"/>
                    <a:pt x="5583" y="3262"/>
                  </a:cubicBezTo>
                  <a:lnTo>
                    <a:pt x="5583" y="2774"/>
                  </a:lnTo>
                  <a:cubicBezTo>
                    <a:pt x="5583" y="1249"/>
                    <a:pt x="4327" y="0"/>
                    <a:pt x="2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46"/>
            <p:cNvSpPr/>
            <p:nvPr/>
          </p:nvSpPr>
          <p:spPr>
            <a:xfrm>
              <a:off x="7616163" y="3070250"/>
              <a:ext cx="81125" cy="81150"/>
            </a:xfrm>
            <a:custGeom>
              <a:avLst/>
              <a:gdLst/>
              <a:ahLst/>
              <a:cxnLst/>
              <a:rect l="l" t="t" r="r" b="b"/>
              <a:pathLst>
                <a:path w="3245" h="3246" extrusionOk="0">
                  <a:moveTo>
                    <a:pt x="1622" y="0"/>
                  </a:moveTo>
                  <a:cubicBezTo>
                    <a:pt x="733" y="0"/>
                    <a:pt x="0" y="733"/>
                    <a:pt x="0" y="1622"/>
                  </a:cubicBezTo>
                  <a:cubicBezTo>
                    <a:pt x="0" y="2513"/>
                    <a:pt x="733" y="3245"/>
                    <a:pt x="1622" y="3245"/>
                  </a:cubicBezTo>
                  <a:cubicBezTo>
                    <a:pt x="2512" y="3245"/>
                    <a:pt x="3245" y="2513"/>
                    <a:pt x="3245" y="1622"/>
                  </a:cubicBezTo>
                  <a:cubicBezTo>
                    <a:pt x="3245" y="733"/>
                    <a:pt x="2512" y="0"/>
                    <a:pt x="1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46"/>
            <p:cNvSpPr/>
            <p:nvPr/>
          </p:nvSpPr>
          <p:spPr>
            <a:xfrm>
              <a:off x="7467863" y="3128250"/>
              <a:ext cx="122550" cy="116025"/>
            </a:xfrm>
            <a:custGeom>
              <a:avLst/>
              <a:gdLst/>
              <a:ahLst/>
              <a:cxnLst/>
              <a:rect l="l" t="t" r="r" b="b"/>
              <a:pathLst>
                <a:path w="4902" h="4641" extrusionOk="0">
                  <a:moveTo>
                    <a:pt x="2443" y="0"/>
                  </a:moveTo>
                  <a:cubicBezTo>
                    <a:pt x="1466" y="0"/>
                    <a:pt x="593" y="419"/>
                    <a:pt x="0" y="1117"/>
                  </a:cubicBezTo>
                  <a:cubicBezTo>
                    <a:pt x="645" y="1780"/>
                    <a:pt x="1047" y="2687"/>
                    <a:pt x="1047" y="3699"/>
                  </a:cubicBezTo>
                  <a:lnTo>
                    <a:pt x="1047" y="4641"/>
                  </a:lnTo>
                  <a:lnTo>
                    <a:pt x="3820" y="4641"/>
                  </a:lnTo>
                  <a:lnTo>
                    <a:pt x="3820" y="3752"/>
                  </a:lnTo>
                  <a:cubicBezTo>
                    <a:pt x="3820" y="2722"/>
                    <a:pt x="4239" y="1798"/>
                    <a:pt x="4902" y="1117"/>
                  </a:cubicBezTo>
                  <a:cubicBezTo>
                    <a:pt x="4292" y="437"/>
                    <a:pt x="3420" y="0"/>
                    <a:pt x="2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46"/>
            <p:cNvSpPr/>
            <p:nvPr/>
          </p:nvSpPr>
          <p:spPr>
            <a:xfrm>
              <a:off x="7331788" y="3151375"/>
              <a:ext cx="139575" cy="92900"/>
            </a:xfrm>
            <a:custGeom>
              <a:avLst/>
              <a:gdLst/>
              <a:ahLst/>
              <a:cxnLst/>
              <a:rect l="l" t="t" r="r" b="b"/>
              <a:pathLst>
                <a:path w="5583" h="3716" extrusionOk="0">
                  <a:moveTo>
                    <a:pt x="2790" y="0"/>
                  </a:moveTo>
                  <a:cubicBezTo>
                    <a:pt x="2779" y="0"/>
                    <a:pt x="2768" y="0"/>
                    <a:pt x="2757" y="0"/>
                  </a:cubicBezTo>
                  <a:cubicBezTo>
                    <a:pt x="1221" y="0"/>
                    <a:pt x="0" y="1273"/>
                    <a:pt x="0" y="2809"/>
                  </a:cubicBezTo>
                  <a:lnTo>
                    <a:pt x="0" y="3262"/>
                  </a:lnTo>
                  <a:cubicBezTo>
                    <a:pt x="0" y="3506"/>
                    <a:pt x="209" y="3716"/>
                    <a:pt x="470" y="3716"/>
                  </a:cubicBezTo>
                  <a:lnTo>
                    <a:pt x="5583" y="3716"/>
                  </a:lnTo>
                  <a:lnTo>
                    <a:pt x="5583" y="2774"/>
                  </a:lnTo>
                  <a:cubicBezTo>
                    <a:pt x="5583" y="1249"/>
                    <a:pt x="4327" y="0"/>
                    <a:pt x="2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46"/>
            <p:cNvSpPr/>
            <p:nvPr/>
          </p:nvSpPr>
          <p:spPr>
            <a:xfrm>
              <a:off x="7361438" y="3070250"/>
              <a:ext cx="81150" cy="81150"/>
            </a:xfrm>
            <a:custGeom>
              <a:avLst/>
              <a:gdLst/>
              <a:ahLst/>
              <a:cxnLst/>
              <a:rect l="l" t="t" r="r" b="b"/>
              <a:pathLst>
                <a:path w="3246" h="3246" extrusionOk="0">
                  <a:moveTo>
                    <a:pt x="1622" y="0"/>
                  </a:moveTo>
                  <a:cubicBezTo>
                    <a:pt x="733" y="0"/>
                    <a:pt x="0" y="733"/>
                    <a:pt x="0" y="1622"/>
                  </a:cubicBezTo>
                  <a:cubicBezTo>
                    <a:pt x="0" y="2513"/>
                    <a:pt x="733" y="3245"/>
                    <a:pt x="1622" y="3245"/>
                  </a:cubicBezTo>
                  <a:cubicBezTo>
                    <a:pt x="2513" y="3245"/>
                    <a:pt x="3245" y="2513"/>
                    <a:pt x="3245" y="1622"/>
                  </a:cubicBezTo>
                  <a:cubicBezTo>
                    <a:pt x="3245" y="733"/>
                    <a:pt x="2513" y="0"/>
                    <a:pt x="1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5" name="Google Shape;1955;p46"/>
          <p:cNvGrpSpPr/>
          <p:nvPr/>
        </p:nvGrpSpPr>
        <p:grpSpPr>
          <a:xfrm>
            <a:off x="1739430" y="2040602"/>
            <a:ext cx="353756" cy="311069"/>
            <a:chOff x="1418388" y="2194450"/>
            <a:chExt cx="393850" cy="346325"/>
          </a:xfrm>
        </p:grpSpPr>
        <p:sp>
          <p:nvSpPr>
            <p:cNvPr id="1956" name="Google Shape;1956;p46"/>
            <p:cNvSpPr/>
            <p:nvPr/>
          </p:nvSpPr>
          <p:spPr>
            <a:xfrm>
              <a:off x="1580638" y="24945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50"/>
                  </a:lnTo>
                  <a:lnTo>
                    <a:pt x="2774" y="1850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46"/>
            <p:cNvSpPr/>
            <p:nvPr/>
          </p:nvSpPr>
          <p:spPr>
            <a:xfrm>
              <a:off x="1673088" y="2494525"/>
              <a:ext cx="139150" cy="46250"/>
            </a:xfrm>
            <a:custGeom>
              <a:avLst/>
              <a:gdLst/>
              <a:ahLst/>
              <a:cxnLst/>
              <a:rect l="l" t="t" r="r" b="b"/>
              <a:pathLst>
                <a:path w="5566" h="1850" extrusionOk="0">
                  <a:moveTo>
                    <a:pt x="1" y="0"/>
                  </a:moveTo>
                  <a:lnTo>
                    <a:pt x="1" y="1850"/>
                  </a:lnTo>
                  <a:lnTo>
                    <a:pt x="4188" y="1850"/>
                  </a:lnTo>
                  <a:cubicBezTo>
                    <a:pt x="4956" y="1850"/>
                    <a:pt x="5566" y="1238"/>
                    <a:pt x="5566" y="471"/>
                  </a:cubicBezTo>
                  <a:lnTo>
                    <a:pt x="5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46"/>
            <p:cNvSpPr/>
            <p:nvPr/>
          </p:nvSpPr>
          <p:spPr>
            <a:xfrm>
              <a:off x="1418388" y="2494525"/>
              <a:ext cx="139125" cy="46250"/>
            </a:xfrm>
            <a:custGeom>
              <a:avLst/>
              <a:gdLst/>
              <a:ahLst/>
              <a:cxnLst/>
              <a:rect l="l" t="t" r="r" b="b"/>
              <a:pathLst>
                <a:path w="5565" h="1850" extrusionOk="0">
                  <a:moveTo>
                    <a:pt x="0" y="0"/>
                  </a:moveTo>
                  <a:lnTo>
                    <a:pt x="0" y="471"/>
                  </a:lnTo>
                  <a:cubicBezTo>
                    <a:pt x="0" y="1238"/>
                    <a:pt x="628" y="1850"/>
                    <a:pt x="1378" y="1850"/>
                  </a:cubicBezTo>
                  <a:lnTo>
                    <a:pt x="5565" y="1850"/>
                  </a:ln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46"/>
            <p:cNvSpPr/>
            <p:nvPr/>
          </p:nvSpPr>
          <p:spPr>
            <a:xfrm>
              <a:off x="1418388" y="2310000"/>
              <a:ext cx="162275" cy="99475"/>
            </a:xfrm>
            <a:custGeom>
              <a:avLst/>
              <a:gdLst/>
              <a:ahLst/>
              <a:cxnLst/>
              <a:rect l="l" t="t" r="r" b="b"/>
              <a:pathLst>
                <a:path w="6491" h="3979" extrusionOk="0">
                  <a:moveTo>
                    <a:pt x="0" y="1"/>
                  </a:moveTo>
                  <a:lnTo>
                    <a:pt x="0" y="2776"/>
                  </a:lnTo>
                  <a:lnTo>
                    <a:pt x="5076" y="2776"/>
                  </a:lnTo>
                  <a:cubicBezTo>
                    <a:pt x="5199" y="2776"/>
                    <a:pt x="5321" y="2811"/>
                    <a:pt x="5409" y="2897"/>
                  </a:cubicBezTo>
                  <a:lnTo>
                    <a:pt x="6490" y="3979"/>
                  </a:lnTo>
                  <a:lnTo>
                    <a:pt x="6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46"/>
            <p:cNvSpPr/>
            <p:nvPr/>
          </p:nvSpPr>
          <p:spPr>
            <a:xfrm>
              <a:off x="1649963" y="2263775"/>
              <a:ext cx="162275" cy="99050"/>
            </a:xfrm>
            <a:custGeom>
              <a:avLst/>
              <a:gdLst/>
              <a:ahLst/>
              <a:cxnLst/>
              <a:rect l="l" t="t" r="r" b="b"/>
              <a:pathLst>
                <a:path w="6491" h="3962" extrusionOk="0">
                  <a:moveTo>
                    <a:pt x="1" y="1"/>
                  </a:moveTo>
                  <a:lnTo>
                    <a:pt x="1" y="3962"/>
                  </a:lnTo>
                  <a:lnTo>
                    <a:pt x="1065" y="2915"/>
                  </a:lnTo>
                  <a:cubicBezTo>
                    <a:pt x="1152" y="2827"/>
                    <a:pt x="1257" y="2775"/>
                    <a:pt x="1380" y="2775"/>
                  </a:cubicBezTo>
                  <a:lnTo>
                    <a:pt x="6491" y="2775"/>
                  </a:lnTo>
                  <a:lnTo>
                    <a:pt x="6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46"/>
            <p:cNvSpPr/>
            <p:nvPr/>
          </p:nvSpPr>
          <p:spPr>
            <a:xfrm>
              <a:off x="1442363" y="2194450"/>
              <a:ext cx="346325" cy="276975"/>
            </a:xfrm>
            <a:custGeom>
              <a:avLst/>
              <a:gdLst/>
              <a:ahLst/>
              <a:cxnLst/>
              <a:rect l="l" t="t" r="r" b="b"/>
              <a:pathLst>
                <a:path w="13853" h="11079" extrusionOk="0">
                  <a:moveTo>
                    <a:pt x="454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3699"/>
                  </a:lnTo>
                  <a:lnTo>
                    <a:pt x="6002" y="3699"/>
                  </a:lnTo>
                  <a:cubicBezTo>
                    <a:pt x="6246" y="3699"/>
                    <a:pt x="6455" y="3908"/>
                    <a:pt x="6455" y="4153"/>
                  </a:cubicBezTo>
                  <a:lnTo>
                    <a:pt x="6455" y="9701"/>
                  </a:lnTo>
                  <a:cubicBezTo>
                    <a:pt x="6455" y="9892"/>
                    <a:pt x="6351" y="10049"/>
                    <a:pt x="6176" y="10119"/>
                  </a:cubicBezTo>
                  <a:cubicBezTo>
                    <a:pt x="6124" y="10154"/>
                    <a:pt x="6055" y="10171"/>
                    <a:pt x="6002" y="10171"/>
                  </a:cubicBezTo>
                  <a:cubicBezTo>
                    <a:pt x="5880" y="10171"/>
                    <a:pt x="5757" y="10119"/>
                    <a:pt x="5671" y="10031"/>
                  </a:cubicBezTo>
                  <a:lnTo>
                    <a:pt x="3926" y="8322"/>
                  </a:lnTo>
                  <a:lnTo>
                    <a:pt x="0" y="8322"/>
                  </a:lnTo>
                  <a:lnTo>
                    <a:pt x="0" y="11078"/>
                  </a:lnTo>
                  <a:lnTo>
                    <a:pt x="13852" y="11078"/>
                  </a:lnTo>
                  <a:lnTo>
                    <a:pt x="13852" y="6472"/>
                  </a:lnTo>
                  <a:lnTo>
                    <a:pt x="9875" y="6472"/>
                  </a:lnTo>
                  <a:lnTo>
                    <a:pt x="8165" y="8182"/>
                  </a:lnTo>
                  <a:cubicBezTo>
                    <a:pt x="8078" y="8270"/>
                    <a:pt x="7956" y="8322"/>
                    <a:pt x="7851" y="8322"/>
                  </a:cubicBezTo>
                  <a:cubicBezTo>
                    <a:pt x="7781" y="8322"/>
                    <a:pt x="7730" y="8305"/>
                    <a:pt x="7660" y="8287"/>
                  </a:cubicBezTo>
                  <a:cubicBezTo>
                    <a:pt x="7502" y="8217"/>
                    <a:pt x="7381" y="8042"/>
                    <a:pt x="7381" y="7851"/>
                  </a:cubicBezTo>
                  <a:lnTo>
                    <a:pt x="7381" y="2320"/>
                  </a:lnTo>
                  <a:cubicBezTo>
                    <a:pt x="7381" y="2059"/>
                    <a:pt x="7590" y="1850"/>
                    <a:pt x="7851" y="1850"/>
                  </a:cubicBezTo>
                  <a:lnTo>
                    <a:pt x="13852" y="1850"/>
                  </a:lnTo>
                  <a:lnTo>
                    <a:pt x="13852" y="471"/>
                  </a:lnTo>
                  <a:cubicBezTo>
                    <a:pt x="13852" y="210"/>
                    <a:pt x="13643" y="0"/>
                    <a:pt x="13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2" name="Google Shape;1962;p46"/>
          <p:cNvGrpSpPr/>
          <p:nvPr/>
        </p:nvGrpSpPr>
        <p:grpSpPr>
          <a:xfrm>
            <a:off x="2329413" y="2019449"/>
            <a:ext cx="354160" cy="353756"/>
            <a:chOff x="2075238" y="2170900"/>
            <a:chExt cx="394300" cy="393850"/>
          </a:xfrm>
        </p:grpSpPr>
        <p:sp>
          <p:nvSpPr>
            <p:cNvPr id="1963" name="Google Shape;1963;p46"/>
            <p:cNvSpPr/>
            <p:nvPr/>
          </p:nvSpPr>
          <p:spPr>
            <a:xfrm>
              <a:off x="2214338" y="2303900"/>
              <a:ext cx="116050" cy="127400"/>
            </a:xfrm>
            <a:custGeom>
              <a:avLst/>
              <a:gdLst/>
              <a:ahLst/>
              <a:cxnLst/>
              <a:rect l="l" t="t" r="r" b="b"/>
              <a:pathLst>
                <a:path w="4642" h="5096" extrusionOk="0">
                  <a:moveTo>
                    <a:pt x="2322" y="1"/>
                  </a:moveTo>
                  <a:cubicBezTo>
                    <a:pt x="1554" y="1"/>
                    <a:pt x="926" y="629"/>
                    <a:pt x="926" y="1396"/>
                  </a:cubicBezTo>
                  <a:cubicBezTo>
                    <a:pt x="926" y="1833"/>
                    <a:pt x="1136" y="2234"/>
                    <a:pt x="1466" y="2478"/>
                  </a:cubicBezTo>
                  <a:cubicBezTo>
                    <a:pt x="612" y="2827"/>
                    <a:pt x="1" y="3664"/>
                    <a:pt x="1" y="4641"/>
                  </a:cubicBezTo>
                  <a:cubicBezTo>
                    <a:pt x="1" y="4886"/>
                    <a:pt x="210" y="5095"/>
                    <a:pt x="473" y="5095"/>
                  </a:cubicBezTo>
                  <a:lnTo>
                    <a:pt x="4171" y="5095"/>
                  </a:lnTo>
                  <a:cubicBezTo>
                    <a:pt x="4432" y="5095"/>
                    <a:pt x="4642" y="4886"/>
                    <a:pt x="4642" y="4641"/>
                  </a:cubicBezTo>
                  <a:cubicBezTo>
                    <a:pt x="4642" y="3664"/>
                    <a:pt x="4032" y="2827"/>
                    <a:pt x="3176" y="2478"/>
                  </a:cubicBezTo>
                  <a:cubicBezTo>
                    <a:pt x="3508" y="2234"/>
                    <a:pt x="3718" y="1833"/>
                    <a:pt x="3718" y="1396"/>
                  </a:cubicBezTo>
                  <a:cubicBezTo>
                    <a:pt x="3718" y="629"/>
                    <a:pt x="3090" y="1"/>
                    <a:pt x="2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46"/>
            <p:cNvSpPr/>
            <p:nvPr/>
          </p:nvSpPr>
          <p:spPr>
            <a:xfrm>
              <a:off x="2304063" y="2170900"/>
              <a:ext cx="165475" cy="117775"/>
            </a:xfrm>
            <a:custGeom>
              <a:avLst/>
              <a:gdLst/>
              <a:ahLst/>
              <a:cxnLst/>
              <a:rect l="l" t="t" r="r" b="b"/>
              <a:pathLst>
                <a:path w="6619" h="4711" extrusionOk="0">
                  <a:moveTo>
                    <a:pt x="4472" y="1885"/>
                  </a:moveTo>
                  <a:cubicBezTo>
                    <a:pt x="4735" y="1885"/>
                    <a:pt x="4926" y="2094"/>
                    <a:pt x="4926" y="2355"/>
                  </a:cubicBezTo>
                  <a:cubicBezTo>
                    <a:pt x="4926" y="2599"/>
                    <a:pt x="4735" y="2808"/>
                    <a:pt x="4472" y="2808"/>
                  </a:cubicBezTo>
                  <a:lnTo>
                    <a:pt x="3530" y="2808"/>
                  </a:lnTo>
                  <a:cubicBezTo>
                    <a:pt x="3269" y="2808"/>
                    <a:pt x="3060" y="2599"/>
                    <a:pt x="3060" y="2355"/>
                  </a:cubicBezTo>
                  <a:cubicBezTo>
                    <a:pt x="3060" y="2094"/>
                    <a:pt x="3269" y="1885"/>
                    <a:pt x="3530" y="1885"/>
                  </a:cubicBezTo>
                  <a:close/>
                  <a:moveTo>
                    <a:pt x="1681" y="0"/>
                  </a:moveTo>
                  <a:cubicBezTo>
                    <a:pt x="1524" y="0"/>
                    <a:pt x="1385" y="140"/>
                    <a:pt x="1385" y="296"/>
                  </a:cubicBezTo>
                  <a:lnTo>
                    <a:pt x="1385" y="1291"/>
                  </a:lnTo>
                  <a:lnTo>
                    <a:pt x="76" y="3297"/>
                  </a:lnTo>
                  <a:cubicBezTo>
                    <a:pt x="1" y="3403"/>
                    <a:pt x="82" y="3535"/>
                    <a:pt x="195" y="3535"/>
                  </a:cubicBezTo>
                  <a:cubicBezTo>
                    <a:pt x="213" y="3535"/>
                    <a:pt x="231" y="3531"/>
                    <a:pt x="250" y="3524"/>
                  </a:cubicBezTo>
                  <a:lnTo>
                    <a:pt x="1385" y="3141"/>
                  </a:lnTo>
                  <a:lnTo>
                    <a:pt x="1385" y="4397"/>
                  </a:lnTo>
                  <a:cubicBezTo>
                    <a:pt x="1385" y="4571"/>
                    <a:pt x="1524" y="4711"/>
                    <a:pt x="1681" y="4711"/>
                  </a:cubicBezTo>
                  <a:lnTo>
                    <a:pt x="6305" y="4711"/>
                  </a:lnTo>
                  <a:cubicBezTo>
                    <a:pt x="6479" y="4711"/>
                    <a:pt x="6619" y="4571"/>
                    <a:pt x="6619" y="4397"/>
                  </a:cubicBezTo>
                  <a:lnTo>
                    <a:pt x="6619" y="296"/>
                  </a:lnTo>
                  <a:cubicBezTo>
                    <a:pt x="6619" y="140"/>
                    <a:pt x="6479" y="0"/>
                    <a:pt x="6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46"/>
            <p:cNvSpPr/>
            <p:nvPr/>
          </p:nvSpPr>
          <p:spPr>
            <a:xfrm>
              <a:off x="2238363" y="2206100"/>
              <a:ext cx="68475" cy="24550"/>
            </a:xfrm>
            <a:custGeom>
              <a:avLst/>
              <a:gdLst/>
              <a:ahLst/>
              <a:cxnLst/>
              <a:rect l="l" t="t" r="r" b="b"/>
              <a:pathLst>
                <a:path w="2739" h="982" extrusionOk="0">
                  <a:moveTo>
                    <a:pt x="1363" y="1"/>
                  </a:moveTo>
                  <a:cubicBezTo>
                    <a:pt x="903" y="1"/>
                    <a:pt x="445" y="49"/>
                    <a:pt x="0" y="144"/>
                  </a:cubicBezTo>
                  <a:lnTo>
                    <a:pt x="540" y="982"/>
                  </a:lnTo>
                  <a:cubicBezTo>
                    <a:pt x="816" y="945"/>
                    <a:pt x="1101" y="923"/>
                    <a:pt x="1391" y="923"/>
                  </a:cubicBezTo>
                  <a:cubicBezTo>
                    <a:pt x="1652" y="923"/>
                    <a:pt x="1916" y="941"/>
                    <a:pt x="2180" y="982"/>
                  </a:cubicBezTo>
                  <a:lnTo>
                    <a:pt x="2739" y="144"/>
                  </a:lnTo>
                  <a:cubicBezTo>
                    <a:pt x="2285" y="49"/>
                    <a:pt x="1823" y="1"/>
                    <a:pt x="1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46"/>
            <p:cNvSpPr/>
            <p:nvPr/>
          </p:nvSpPr>
          <p:spPr>
            <a:xfrm>
              <a:off x="2075238" y="2170900"/>
              <a:ext cx="165525" cy="117775"/>
            </a:xfrm>
            <a:custGeom>
              <a:avLst/>
              <a:gdLst/>
              <a:ahLst/>
              <a:cxnLst/>
              <a:rect l="l" t="t" r="r" b="b"/>
              <a:pathLst>
                <a:path w="6621" h="4711" extrusionOk="0">
                  <a:moveTo>
                    <a:pt x="3106" y="1885"/>
                  </a:moveTo>
                  <a:cubicBezTo>
                    <a:pt x="3350" y="1885"/>
                    <a:pt x="3559" y="2094"/>
                    <a:pt x="3559" y="2355"/>
                  </a:cubicBezTo>
                  <a:cubicBezTo>
                    <a:pt x="3559" y="2599"/>
                    <a:pt x="3350" y="2808"/>
                    <a:pt x="3106" y="2808"/>
                  </a:cubicBezTo>
                  <a:lnTo>
                    <a:pt x="2146" y="2808"/>
                  </a:lnTo>
                  <a:cubicBezTo>
                    <a:pt x="1901" y="2808"/>
                    <a:pt x="1692" y="2599"/>
                    <a:pt x="1692" y="2355"/>
                  </a:cubicBezTo>
                  <a:cubicBezTo>
                    <a:pt x="1692" y="2094"/>
                    <a:pt x="1901" y="1885"/>
                    <a:pt x="2146" y="1885"/>
                  </a:cubicBezTo>
                  <a:close/>
                  <a:moveTo>
                    <a:pt x="314" y="0"/>
                  </a:moveTo>
                  <a:cubicBezTo>
                    <a:pt x="140" y="0"/>
                    <a:pt x="0" y="140"/>
                    <a:pt x="0" y="296"/>
                  </a:cubicBezTo>
                  <a:lnTo>
                    <a:pt x="0" y="4397"/>
                  </a:lnTo>
                  <a:cubicBezTo>
                    <a:pt x="0" y="4571"/>
                    <a:pt x="140" y="4711"/>
                    <a:pt x="314" y="4711"/>
                  </a:cubicBezTo>
                  <a:lnTo>
                    <a:pt x="4937" y="4711"/>
                  </a:lnTo>
                  <a:cubicBezTo>
                    <a:pt x="5095" y="4711"/>
                    <a:pt x="5234" y="4571"/>
                    <a:pt x="5234" y="4397"/>
                  </a:cubicBezTo>
                  <a:lnTo>
                    <a:pt x="5234" y="3141"/>
                  </a:lnTo>
                  <a:lnTo>
                    <a:pt x="6367" y="3524"/>
                  </a:lnTo>
                  <a:cubicBezTo>
                    <a:pt x="6386" y="3531"/>
                    <a:pt x="6405" y="3535"/>
                    <a:pt x="6423" y="3535"/>
                  </a:cubicBezTo>
                  <a:cubicBezTo>
                    <a:pt x="6537" y="3535"/>
                    <a:pt x="6620" y="3403"/>
                    <a:pt x="6560" y="3297"/>
                  </a:cubicBezTo>
                  <a:lnTo>
                    <a:pt x="5234" y="1291"/>
                  </a:lnTo>
                  <a:lnTo>
                    <a:pt x="5234" y="296"/>
                  </a:lnTo>
                  <a:cubicBezTo>
                    <a:pt x="5234" y="140"/>
                    <a:pt x="5095" y="0"/>
                    <a:pt x="4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46"/>
            <p:cNvSpPr/>
            <p:nvPr/>
          </p:nvSpPr>
          <p:spPr>
            <a:xfrm>
              <a:off x="2075238" y="2446975"/>
              <a:ext cx="165525" cy="117775"/>
            </a:xfrm>
            <a:custGeom>
              <a:avLst/>
              <a:gdLst/>
              <a:ahLst/>
              <a:cxnLst/>
              <a:rect l="l" t="t" r="r" b="b"/>
              <a:pathLst>
                <a:path w="6621" h="4711" extrusionOk="0">
                  <a:moveTo>
                    <a:pt x="3106" y="1884"/>
                  </a:moveTo>
                  <a:cubicBezTo>
                    <a:pt x="3350" y="1884"/>
                    <a:pt x="3559" y="2094"/>
                    <a:pt x="3559" y="2356"/>
                  </a:cubicBezTo>
                  <a:cubicBezTo>
                    <a:pt x="3559" y="2617"/>
                    <a:pt x="3350" y="2810"/>
                    <a:pt x="3106" y="2810"/>
                  </a:cubicBezTo>
                  <a:lnTo>
                    <a:pt x="2146" y="2810"/>
                  </a:lnTo>
                  <a:cubicBezTo>
                    <a:pt x="1901" y="2810"/>
                    <a:pt x="1692" y="2617"/>
                    <a:pt x="1692" y="2356"/>
                  </a:cubicBezTo>
                  <a:cubicBezTo>
                    <a:pt x="1692" y="2094"/>
                    <a:pt x="1901" y="1884"/>
                    <a:pt x="2146" y="1884"/>
                  </a:cubicBezTo>
                  <a:close/>
                  <a:moveTo>
                    <a:pt x="314" y="0"/>
                  </a:moveTo>
                  <a:cubicBezTo>
                    <a:pt x="140" y="0"/>
                    <a:pt x="0" y="140"/>
                    <a:pt x="0" y="314"/>
                  </a:cubicBezTo>
                  <a:lnTo>
                    <a:pt x="0" y="4397"/>
                  </a:lnTo>
                  <a:cubicBezTo>
                    <a:pt x="0" y="4571"/>
                    <a:pt x="140" y="4711"/>
                    <a:pt x="314" y="4711"/>
                  </a:cubicBezTo>
                  <a:lnTo>
                    <a:pt x="4937" y="4711"/>
                  </a:lnTo>
                  <a:cubicBezTo>
                    <a:pt x="5095" y="4711"/>
                    <a:pt x="5234" y="4571"/>
                    <a:pt x="5234" y="4397"/>
                  </a:cubicBezTo>
                  <a:lnTo>
                    <a:pt x="5234" y="3420"/>
                  </a:lnTo>
                  <a:lnTo>
                    <a:pt x="6560" y="1414"/>
                  </a:lnTo>
                  <a:cubicBezTo>
                    <a:pt x="6620" y="1308"/>
                    <a:pt x="6537" y="1176"/>
                    <a:pt x="6423" y="1176"/>
                  </a:cubicBezTo>
                  <a:cubicBezTo>
                    <a:pt x="6405" y="1176"/>
                    <a:pt x="6386" y="1179"/>
                    <a:pt x="6367" y="1186"/>
                  </a:cubicBezTo>
                  <a:lnTo>
                    <a:pt x="5234" y="1554"/>
                  </a:lnTo>
                  <a:lnTo>
                    <a:pt x="5234" y="314"/>
                  </a:lnTo>
                  <a:cubicBezTo>
                    <a:pt x="5234" y="140"/>
                    <a:pt x="5095" y="0"/>
                    <a:pt x="4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46"/>
            <p:cNvSpPr/>
            <p:nvPr/>
          </p:nvSpPr>
          <p:spPr>
            <a:xfrm>
              <a:off x="2398863" y="2311750"/>
              <a:ext cx="38400" cy="112150"/>
            </a:xfrm>
            <a:custGeom>
              <a:avLst/>
              <a:gdLst/>
              <a:ahLst/>
              <a:cxnLst/>
              <a:rect l="l" t="t" r="r" b="b"/>
              <a:pathLst>
                <a:path w="1536" h="4486" extrusionOk="0">
                  <a:moveTo>
                    <a:pt x="0" y="1"/>
                  </a:moveTo>
                  <a:cubicBezTo>
                    <a:pt x="645" y="1415"/>
                    <a:pt x="645" y="3055"/>
                    <a:pt x="0" y="4485"/>
                  </a:cubicBezTo>
                  <a:lnTo>
                    <a:pt x="1012" y="4485"/>
                  </a:lnTo>
                  <a:cubicBezTo>
                    <a:pt x="1536" y="3036"/>
                    <a:pt x="1536" y="143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46"/>
            <p:cNvSpPr/>
            <p:nvPr/>
          </p:nvSpPr>
          <p:spPr>
            <a:xfrm>
              <a:off x="2238363" y="2504550"/>
              <a:ext cx="68475" cy="24875"/>
            </a:xfrm>
            <a:custGeom>
              <a:avLst/>
              <a:gdLst/>
              <a:ahLst/>
              <a:cxnLst/>
              <a:rect l="l" t="t" r="r" b="b"/>
              <a:pathLst>
                <a:path w="2739" h="995" extrusionOk="0">
                  <a:moveTo>
                    <a:pt x="540" y="0"/>
                  </a:moveTo>
                  <a:lnTo>
                    <a:pt x="0" y="837"/>
                  </a:lnTo>
                  <a:cubicBezTo>
                    <a:pt x="445" y="942"/>
                    <a:pt x="903" y="994"/>
                    <a:pt x="1363" y="994"/>
                  </a:cubicBezTo>
                  <a:cubicBezTo>
                    <a:pt x="1823" y="994"/>
                    <a:pt x="2285" y="942"/>
                    <a:pt x="2739" y="837"/>
                  </a:cubicBezTo>
                  <a:lnTo>
                    <a:pt x="2180" y="0"/>
                  </a:lnTo>
                  <a:cubicBezTo>
                    <a:pt x="1919" y="44"/>
                    <a:pt x="1648" y="66"/>
                    <a:pt x="1373" y="66"/>
                  </a:cubicBezTo>
                  <a:cubicBezTo>
                    <a:pt x="1099" y="66"/>
                    <a:pt x="819" y="44"/>
                    <a:pt x="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46"/>
            <p:cNvSpPr/>
            <p:nvPr/>
          </p:nvSpPr>
          <p:spPr>
            <a:xfrm>
              <a:off x="2107513" y="2311750"/>
              <a:ext cx="38400" cy="112150"/>
            </a:xfrm>
            <a:custGeom>
              <a:avLst/>
              <a:gdLst/>
              <a:ahLst/>
              <a:cxnLst/>
              <a:rect l="l" t="t" r="r" b="b"/>
              <a:pathLst>
                <a:path w="1536" h="4486" extrusionOk="0">
                  <a:moveTo>
                    <a:pt x="540" y="1"/>
                  </a:moveTo>
                  <a:cubicBezTo>
                    <a:pt x="0" y="1431"/>
                    <a:pt x="0" y="3036"/>
                    <a:pt x="540" y="4485"/>
                  </a:cubicBezTo>
                  <a:lnTo>
                    <a:pt x="1536" y="4485"/>
                  </a:lnTo>
                  <a:cubicBezTo>
                    <a:pt x="889" y="3055"/>
                    <a:pt x="889" y="1415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46"/>
            <p:cNvSpPr/>
            <p:nvPr/>
          </p:nvSpPr>
          <p:spPr>
            <a:xfrm>
              <a:off x="2304063" y="2446975"/>
              <a:ext cx="165475" cy="117775"/>
            </a:xfrm>
            <a:custGeom>
              <a:avLst/>
              <a:gdLst/>
              <a:ahLst/>
              <a:cxnLst/>
              <a:rect l="l" t="t" r="r" b="b"/>
              <a:pathLst>
                <a:path w="6619" h="4711" extrusionOk="0">
                  <a:moveTo>
                    <a:pt x="4472" y="1884"/>
                  </a:moveTo>
                  <a:cubicBezTo>
                    <a:pt x="4735" y="1884"/>
                    <a:pt x="4926" y="2094"/>
                    <a:pt x="4926" y="2356"/>
                  </a:cubicBezTo>
                  <a:cubicBezTo>
                    <a:pt x="4926" y="2617"/>
                    <a:pt x="4735" y="2810"/>
                    <a:pt x="4472" y="2810"/>
                  </a:cubicBezTo>
                  <a:lnTo>
                    <a:pt x="3530" y="2810"/>
                  </a:lnTo>
                  <a:cubicBezTo>
                    <a:pt x="3269" y="2810"/>
                    <a:pt x="3060" y="2617"/>
                    <a:pt x="3060" y="2356"/>
                  </a:cubicBezTo>
                  <a:cubicBezTo>
                    <a:pt x="3060" y="2094"/>
                    <a:pt x="3269" y="1884"/>
                    <a:pt x="3530" y="1884"/>
                  </a:cubicBezTo>
                  <a:close/>
                  <a:moveTo>
                    <a:pt x="1681" y="0"/>
                  </a:moveTo>
                  <a:cubicBezTo>
                    <a:pt x="1524" y="0"/>
                    <a:pt x="1385" y="140"/>
                    <a:pt x="1385" y="314"/>
                  </a:cubicBezTo>
                  <a:lnTo>
                    <a:pt x="1385" y="1554"/>
                  </a:lnTo>
                  <a:lnTo>
                    <a:pt x="250" y="1186"/>
                  </a:lnTo>
                  <a:cubicBezTo>
                    <a:pt x="231" y="1179"/>
                    <a:pt x="213" y="1176"/>
                    <a:pt x="195" y="1176"/>
                  </a:cubicBezTo>
                  <a:cubicBezTo>
                    <a:pt x="82" y="1176"/>
                    <a:pt x="1" y="1308"/>
                    <a:pt x="76" y="1414"/>
                  </a:cubicBezTo>
                  <a:lnTo>
                    <a:pt x="1385" y="3420"/>
                  </a:lnTo>
                  <a:lnTo>
                    <a:pt x="1385" y="4397"/>
                  </a:lnTo>
                  <a:cubicBezTo>
                    <a:pt x="1385" y="4571"/>
                    <a:pt x="1524" y="4711"/>
                    <a:pt x="1681" y="4711"/>
                  </a:cubicBezTo>
                  <a:lnTo>
                    <a:pt x="6305" y="4711"/>
                  </a:lnTo>
                  <a:cubicBezTo>
                    <a:pt x="6479" y="4711"/>
                    <a:pt x="6619" y="4571"/>
                    <a:pt x="6619" y="4397"/>
                  </a:cubicBezTo>
                  <a:lnTo>
                    <a:pt x="6619" y="314"/>
                  </a:lnTo>
                  <a:cubicBezTo>
                    <a:pt x="6619" y="140"/>
                    <a:pt x="6479" y="0"/>
                    <a:pt x="6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2" name="Google Shape;1972;p46"/>
          <p:cNvGrpSpPr/>
          <p:nvPr/>
        </p:nvGrpSpPr>
        <p:grpSpPr>
          <a:xfrm>
            <a:off x="2919777" y="2019449"/>
            <a:ext cx="353779" cy="353756"/>
            <a:chOff x="2732513" y="2170900"/>
            <a:chExt cx="393875" cy="393850"/>
          </a:xfrm>
        </p:grpSpPr>
        <p:sp>
          <p:nvSpPr>
            <p:cNvPr id="1973" name="Google Shape;1973;p46"/>
            <p:cNvSpPr/>
            <p:nvPr/>
          </p:nvSpPr>
          <p:spPr>
            <a:xfrm>
              <a:off x="2848513" y="2333150"/>
              <a:ext cx="69400" cy="23125"/>
            </a:xfrm>
            <a:custGeom>
              <a:avLst/>
              <a:gdLst/>
              <a:ahLst/>
              <a:cxnLst/>
              <a:rect l="l" t="t" r="r" b="b"/>
              <a:pathLst>
                <a:path w="2776" h="925" extrusionOk="0">
                  <a:moveTo>
                    <a:pt x="1" y="0"/>
                  </a:moveTo>
                  <a:lnTo>
                    <a:pt x="1" y="924"/>
                  </a:lnTo>
                  <a:lnTo>
                    <a:pt x="2775" y="924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46"/>
            <p:cNvSpPr/>
            <p:nvPr/>
          </p:nvSpPr>
          <p:spPr>
            <a:xfrm>
              <a:off x="2894763" y="2286925"/>
              <a:ext cx="23150" cy="23100"/>
            </a:xfrm>
            <a:custGeom>
              <a:avLst/>
              <a:gdLst/>
              <a:ahLst/>
              <a:cxnLst/>
              <a:rect l="l" t="t" r="r" b="b"/>
              <a:pathLst>
                <a:path w="926" h="924" extrusionOk="0">
                  <a:moveTo>
                    <a:pt x="472" y="0"/>
                  </a:moveTo>
                  <a:cubicBezTo>
                    <a:pt x="209" y="0"/>
                    <a:pt x="0" y="209"/>
                    <a:pt x="0" y="454"/>
                  </a:cubicBezTo>
                  <a:cubicBezTo>
                    <a:pt x="0" y="715"/>
                    <a:pt x="209" y="924"/>
                    <a:pt x="472" y="924"/>
                  </a:cubicBezTo>
                  <a:lnTo>
                    <a:pt x="925" y="924"/>
                  </a:lnTo>
                  <a:lnTo>
                    <a:pt x="925" y="454"/>
                  </a:lnTo>
                  <a:cubicBezTo>
                    <a:pt x="925" y="209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46"/>
            <p:cNvSpPr/>
            <p:nvPr/>
          </p:nvSpPr>
          <p:spPr>
            <a:xfrm>
              <a:off x="2871663" y="2379375"/>
              <a:ext cx="46250" cy="69350"/>
            </a:xfrm>
            <a:custGeom>
              <a:avLst/>
              <a:gdLst/>
              <a:ahLst/>
              <a:cxnLst/>
              <a:rect l="l" t="t" r="r" b="b"/>
              <a:pathLst>
                <a:path w="1850" h="2774" extrusionOk="0">
                  <a:moveTo>
                    <a:pt x="0" y="1"/>
                  </a:moveTo>
                  <a:lnTo>
                    <a:pt x="0" y="2774"/>
                  </a:lnTo>
                  <a:lnTo>
                    <a:pt x="1849" y="2774"/>
                  </a:lnTo>
                  <a:lnTo>
                    <a:pt x="18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46"/>
            <p:cNvSpPr/>
            <p:nvPr/>
          </p:nvSpPr>
          <p:spPr>
            <a:xfrm>
              <a:off x="2940988" y="2286925"/>
              <a:ext cx="23150" cy="23100"/>
            </a:xfrm>
            <a:custGeom>
              <a:avLst/>
              <a:gdLst/>
              <a:ahLst/>
              <a:cxnLst/>
              <a:rect l="l" t="t" r="r" b="b"/>
              <a:pathLst>
                <a:path w="926" h="924" extrusionOk="0">
                  <a:moveTo>
                    <a:pt x="454" y="0"/>
                  </a:moveTo>
                  <a:cubicBezTo>
                    <a:pt x="210" y="0"/>
                    <a:pt x="0" y="209"/>
                    <a:pt x="0" y="454"/>
                  </a:cubicBezTo>
                  <a:lnTo>
                    <a:pt x="0" y="924"/>
                  </a:lnTo>
                  <a:lnTo>
                    <a:pt x="454" y="924"/>
                  </a:lnTo>
                  <a:cubicBezTo>
                    <a:pt x="716" y="924"/>
                    <a:pt x="926" y="715"/>
                    <a:pt x="926" y="454"/>
                  </a:cubicBezTo>
                  <a:cubicBezTo>
                    <a:pt x="926" y="209"/>
                    <a:pt x="716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46"/>
            <p:cNvSpPr/>
            <p:nvPr/>
          </p:nvSpPr>
          <p:spPr>
            <a:xfrm>
              <a:off x="2732513" y="2170900"/>
              <a:ext cx="393875" cy="393850"/>
            </a:xfrm>
            <a:custGeom>
              <a:avLst/>
              <a:gdLst/>
              <a:ahLst/>
              <a:cxnLst/>
              <a:rect l="l" t="t" r="r" b="b"/>
              <a:pathLst>
                <a:path w="15755" h="15754" extrusionOk="0">
                  <a:moveTo>
                    <a:pt x="8793" y="3716"/>
                  </a:moveTo>
                  <a:cubicBezTo>
                    <a:pt x="9561" y="3716"/>
                    <a:pt x="10189" y="4344"/>
                    <a:pt x="10189" y="5095"/>
                  </a:cubicBezTo>
                  <a:cubicBezTo>
                    <a:pt x="10189" y="5269"/>
                    <a:pt x="10154" y="5425"/>
                    <a:pt x="10102" y="5565"/>
                  </a:cubicBezTo>
                  <a:lnTo>
                    <a:pt x="11568" y="5565"/>
                  </a:lnTo>
                  <a:cubicBezTo>
                    <a:pt x="11829" y="5565"/>
                    <a:pt x="12038" y="5774"/>
                    <a:pt x="12038" y="6019"/>
                  </a:cubicBezTo>
                  <a:lnTo>
                    <a:pt x="12038" y="7868"/>
                  </a:lnTo>
                  <a:cubicBezTo>
                    <a:pt x="12038" y="8130"/>
                    <a:pt x="11829" y="8340"/>
                    <a:pt x="11568" y="8340"/>
                  </a:cubicBezTo>
                  <a:lnTo>
                    <a:pt x="11114" y="8340"/>
                  </a:lnTo>
                  <a:lnTo>
                    <a:pt x="11114" y="11566"/>
                  </a:lnTo>
                  <a:cubicBezTo>
                    <a:pt x="11114" y="11829"/>
                    <a:pt x="10905" y="12020"/>
                    <a:pt x="10642" y="12020"/>
                  </a:cubicBezTo>
                  <a:lnTo>
                    <a:pt x="5113" y="12020"/>
                  </a:lnTo>
                  <a:cubicBezTo>
                    <a:pt x="4850" y="12020"/>
                    <a:pt x="4641" y="11829"/>
                    <a:pt x="4641" y="11566"/>
                  </a:cubicBezTo>
                  <a:lnTo>
                    <a:pt x="4641" y="8340"/>
                  </a:lnTo>
                  <a:lnTo>
                    <a:pt x="4187" y="8340"/>
                  </a:lnTo>
                  <a:cubicBezTo>
                    <a:pt x="3926" y="8340"/>
                    <a:pt x="3717" y="8130"/>
                    <a:pt x="3717" y="7868"/>
                  </a:cubicBezTo>
                  <a:lnTo>
                    <a:pt x="3717" y="6019"/>
                  </a:lnTo>
                  <a:cubicBezTo>
                    <a:pt x="3717" y="5774"/>
                    <a:pt x="3926" y="5565"/>
                    <a:pt x="4187" y="5565"/>
                  </a:cubicBezTo>
                  <a:lnTo>
                    <a:pt x="5653" y="5565"/>
                  </a:lnTo>
                  <a:cubicBezTo>
                    <a:pt x="5339" y="4658"/>
                    <a:pt x="6002" y="3716"/>
                    <a:pt x="6962" y="3716"/>
                  </a:cubicBezTo>
                  <a:cubicBezTo>
                    <a:pt x="7311" y="3716"/>
                    <a:pt x="7642" y="3855"/>
                    <a:pt x="7886" y="4065"/>
                  </a:cubicBezTo>
                  <a:cubicBezTo>
                    <a:pt x="8130" y="3855"/>
                    <a:pt x="8444" y="3716"/>
                    <a:pt x="8793" y="3716"/>
                  </a:cubicBezTo>
                  <a:close/>
                  <a:moveTo>
                    <a:pt x="7886" y="0"/>
                  </a:moveTo>
                  <a:cubicBezTo>
                    <a:pt x="3524" y="0"/>
                    <a:pt x="0" y="3524"/>
                    <a:pt x="0" y="7868"/>
                  </a:cubicBezTo>
                  <a:cubicBezTo>
                    <a:pt x="0" y="9945"/>
                    <a:pt x="821" y="11934"/>
                    <a:pt x="2268" y="13399"/>
                  </a:cubicBezTo>
                  <a:lnTo>
                    <a:pt x="628" y="14951"/>
                  </a:lnTo>
                  <a:cubicBezTo>
                    <a:pt x="332" y="15248"/>
                    <a:pt x="542" y="15754"/>
                    <a:pt x="960" y="15754"/>
                  </a:cubicBezTo>
                  <a:lnTo>
                    <a:pt x="7921" y="15754"/>
                  </a:lnTo>
                  <a:cubicBezTo>
                    <a:pt x="12231" y="15737"/>
                    <a:pt x="15755" y="12229"/>
                    <a:pt x="15755" y="7868"/>
                  </a:cubicBezTo>
                  <a:cubicBezTo>
                    <a:pt x="15755" y="3524"/>
                    <a:pt x="12231" y="0"/>
                    <a:pt x="7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46"/>
            <p:cNvSpPr/>
            <p:nvPr/>
          </p:nvSpPr>
          <p:spPr>
            <a:xfrm>
              <a:off x="2940988" y="2379375"/>
              <a:ext cx="46250" cy="69350"/>
            </a:xfrm>
            <a:custGeom>
              <a:avLst/>
              <a:gdLst/>
              <a:ahLst/>
              <a:cxnLst/>
              <a:rect l="l" t="t" r="r" b="b"/>
              <a:pathLst>
                <a:path w="1850" h="2774" extrusionOk="0">
                  <a:moveTo>
                    <a:pt x="0" y="1"/>
                  </a:moveTo>
                  <a:lnTo>
                    <a:pt x="0" y="2774"/>
                  </a:lnTo>
                  <a:lnTo>
                    <a:pt x="1850" y="2774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46"/>
            <p:cNvSpPr/>
            <p:nvPr/>
          </p:nvSpPr>
          <p:spPr>
            <a:xfrm>
              <a:off x="2940988" y="2333150"/>
              <a:ext cx="69375" cy="23125"/>
            </a:xfrm>
            <a:custGeom>
              <a:avLst/>
              <a:gdLst/>
              <a:ahLst/>
              <a:cxnLst/>
              <a:rect l="l" t="t" r="r" b="b"/>
              <a:pathLst>
                <a:path w="2775" h="925" extrusionOk="0">
                  <a:moveTo>
                    <a:pt x="0" y="0"/>
                  </a:moveTo>
                  <a:lnTo>
                    <a:pt x="0" y="924"/>
                  </a:lnTo>
                  <a:lnTo>
                    <a:pt x="2775" y="924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0" name="Google Shape;1980;p46"/>
          <p:cNvGrpSpPr/>
          <p:nvPr/>
        </p:nvGrpSpPr>
        <p:grpSpPr>
          <a:xfrm>
            <a:off x="3509760" y="2019449"/>
            <a:ext cx="354160" cy="353756"/>
            <a:chOff x="3389363" y="2170900"/>
            <a:chExt cx="394300" cy="393850"/>
          </a:xfrm>
        </p:grpSpPr>
        <p:sp>
          <p:nvSpPr>
            <p:cNvPr id="1981" name="Google Shape;1981;p46"/>
            <p:cNvSpPr/>
            <p:nvPr/>
          </p:nvSpPr>
          <p:spPr>
            <a:xfrm>
              <a:off x="3618363" y="2303500"/>
              <a:ext cx="32300" cy="32300"/>
            </a:xfrm>
            <a:custGeom>
              <a:avLst/>
              <a:gdLst/>
              <a:ahLst/>
              <a:cxnLst/>
              <a:rect l="l" t="t" r="r" b="b"/>
              <a:pathLst>
                <a:path w="1292" h="1292" extrusionOk="0">
                  <a:moveTo>
                    <a:pt x="645" y="0"/>
                  </a:moveTo>
                  <a:lnTo>
                    <a:pt x="0" y="645"/>
                  </a:lnTo>
                  <a:lnTo>
                    <a:pt x="663" y="1291"/>
                  </a:lnTo>
                  <a:lnTo>
                    <a:pt x="1291" y="663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46"/>
            <p:cNvSpPr/>
            <p:nvPr/>
          </p:nvSpPr>
          <p:spPr>
            <a:xfrm>
              <a:off x="3389363" y="2170900"/>
              <a:ext cx="394300" cy="393850"/>
            </a:xfrm>
            <a:custGeom>
              <a:avLst/>
              <a:gdLst/>
              <a:ahLst/>
              <a:cxnLst/>
              <a:rect l="l" t="t" r="r" b="b"/>
              <a:pathLst>
                <a:path w="15772" h="15754" extrusionOk="0">
                  <a:moveTo>
                    <a:pt x="9796" y="4196"/>
                  </a:moveTo>
                  <a:cubicBezTo>
                    <a:pt x="9914" y="4196"/>
                    <a:pt x="10032" y="4240"/>
                    <a:pt x="10119" y="4327"/>
                  </a:cubicBezTo>
                  <a:lnTo>
                    <a:pt x="11428" y="5635"/>
                  </a:lnTo>
                  <a:cubicBezTo>
                    <a:pt x="11619" y="5809"/>
                    <a:pt x="11619" y="6107"/>
                    <a:pt x="11428" y="6281"/>
                  </a:cubicBezTo>
                  <a:cubicBezTo>
                    <a:pt x="11184" y="6542"/>
                    <a:pt x="7153" y="10573"/>
                    <a:pt x="6630" y="11096"/>
                  </a:cubicBezTo>
                  <a:cubicBezTo>
                    <a:pt x="6455" y="11271"/>
                    <a:pt x="6385" y="11201"/>
                    <a:pt x="4764" y="11550"/>
                  </a:cubicBezTo>
                  <a:cubicBezTo>
                    <a:pt x="4737" y="11554"/>
                    <a:pt x="4710" y="11556"/>
                    <a:pt x="4684" y="11556"/>
                  </a:cubicBezTo>
                  <a:cubicBezTo>
                    <a:pt x="4388" y="11556"/>
                    <a:pt x="4158" y="11297"/>
                    <a:pt x="4222" y="11008"/>
                  </a:cubicBezTo>
                  <a:cubicBezTo>
                    <a:pt x="4571" y="9386"/>
                    <a:pt x="4501" y="9298"/>
                    <a:pt x="4676" y="9124"/>
                  </a:cubicBezTo>
                  <a:lnTo>
                    <a:pt x="9474" y="4327"/>
                  </a:lnTo>
                  <a:cubicBezTo>
                    <a:pt x="9561" y="4240"/>
                    <a:pt x="9679" y="4196"/>
                    <a:pt x="9796" y="4196"/>
                  </a:cubicBezTo>
                  <a:close/>
                  <a:moveTo>
                    <a:pt x="7886" y="0"/>
                  </a:moveTo>
                  <a:cubicBezTo>
                    <a:pt x="3524" y="0"/>
                    <a:pt x="0" y="3524"/>
                    <a:pt x="0" y="7868"/>
                  </a:cubicBezTo>
                  <a:cubicBezTo>
                    <a:pt x="0" y="9945"/>
                    <a:pt x="821" y="11934"/>
                    <a:pt x="2268" y="13399"/>
                  </a:cubicBezTo>
                  <a:lnTo>
                    <a:pt x="646" y="14951"/>
                  </a:lnTo>
                  <a:cubicBezTo>
                    <a:pt x="349" y="15248"/>
                    <a:pt x="542" y="15754"/>
                    <a:pt x="960" y="15754"/>
                  </a:cubicBezTo>
                  <a:lnTo>
                    <a:pt x="7921" y="15754"/>
                  </a:lnTo>
                  <a:cubicBezTo>
                    <a:pt x="12247" y="15737"/>
                    <a:pt x="15771" y="12229"/>
                    <a:pt x="15771" y="7868"/>
                  </a:cubicBezTo>
                  <a:cubicBezTo>
                    <a:pt x="15771" y="3524"/>
                    <a:pt x="12247" y="0"/>
                    <a:pt x="7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46"/>
            <p:cNvSpPr/>
            <p:nvPr/>
          </p:nvSpPr>
          <p:spPr>
            <a:xfrm>
              <a:off x="3520663" y="2335775"/>
              <a:ext cx="97725" cy="97700"/>
            </a:xfrm>
            <a:custGeom>
              <a:avLst/>
              <a:gdLst/>
              <a:ahLst/>
              <a:cxnLst/>
              <a:rect l="l" t="t" r="r" b="b"/>
              <a:pathLst>
                <a:path w="3909" h="3908" extrusionOk="0">
                  <a:moveTo>
                    <a:pt x="3262" y="0"/>
                  </a:moveTo>
                  <a:lnTo>
                    <a:pt x="175" y="3087"/>
                  </a:lnTo>
                  <a:lnTo>
                    <a:pt x="0" y="3908"/>
                  </a:lnTo>
                  <a:lnTo>
                    <a:pt x="819" y="3750"/>
                  </a:lnTo>
                  <a:lnTo>
                    <a:pt x="3908" y="645"/>
                  </a:lnTo>
                  <a:lnTo>
                    <a:pt x="3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4" name="Google Shape;1984;p46"/>
          <p:cNvGrpSpPr/>
          <p:nvPr/>
        </p:nvGrpSpPr>
        <p:grpSpPr>
          <a:xfrm>
            <a:off x="4100147" y="2039524"/>
            <a:ext cx="353756" cy="313539"/>
            <a:chOff x="4046663" y="2193250"/>
            <a:chExt cx="393850" cy="349075"/>
          </a:xfrm>
        </p:grpSpPr>
        <p:sp>
          <p:nvSpPr>
            <p:cNvPr id="1985" name="Google Shape;1985;p46"/>
            <p:cNvSpPr/>
            <p:nvPr/>
          </p:nvSpPr>
          <p:spPr>
            <a:xfrm>
              <a:off x="4046663" y="2241550"/>
              <a:ext cx="393850" cy="300775"/>
            </a:xfrm>
            <a:custGeom>
              <a:avLst/>
              <a:gdLst/>
              <a:ahLst/>
              <a:cxnLst/>
              <a:rect l="l" t="t" r="r" b="b"/>
              <a:pathLst>
                <a:path w="15754" h="12031" extrusionOk="0">
                  <a:moveTo>
                    <a:pt x="5076" y="1"/>
                  </a:moveTo>
                  <a:cubicBezTo>
                    <a:pt x="2268" y="1"/>
                    <a:pt x="0" y="2269"/>
                    <a:pt x="0" y="5077"/>
                  </a:cubicBezTo>
                  <a:cubicBezTo>
                    <a:pt x="0" y="7328"/>
                    <a:pt x="1501" y="9317"/>
                    <a:pt x="3664" y="9945"/>
                  </a:cubicBezTo>
                  <a:lnTo>
                    <a:pt x="3664" y="11567"/>
                  </a:lnTo>
                  <a:cubicBezTo>
                    <a:pt x="3664" y="11850"/>
                    <a:pt x="3888" y="12030"/>
                    <a:pt x="4124" y="12030"/>
                  </a:cubicBezTo>
                  <a:cubicBezTo>
                    <a:pt x="4237" y="12030"/>
                    <a:pt x="4353" y="11989"/>
                    <a:pt x="4448" y="11899"/>
                  </a:cubicBezTo>
                  <a:lnTo>
                    <a:pt x="6193" y="10154"/>
                  </a:lnTo>
                  <a:lnTo>
                    <a:pt x="10677" y="10154"/>
                  </a:lnTo>
                  <a:cubicBezTo>
                    <a:pt x="13485" y="10154"/>
                    <a:pt x="15753" y="7868"/>
                    <a:pt x="15753" y="5077"/>
                  </a:cubicBezTo>
                  <a:cubicBezTo>
                    <a:pt x="15753" y="2269"/>
                    <a:pt x="13485" y="1"/>
                    <a:pt x="10677" y="1"/>
                  </a:cubicBezTo>
                  <a:lnTo>
                    <a:pt x="10066" y="1"/>
                  </a:lnTo>
                  <a:lnTo>
                    <a:pt x="12631" y="5130"/>
                  </a:lnTo>
                  <a:cubicBezTo>
                    <a:pt x="12822" y="5514"/>
                    <a:pt x="12806" y="5967"/>
                    <a:pt x="12578" y="6333"/>
                  </a:cubicBezTo>
                  <a:cubicBezTo>
                    <a:pt x="12352" y="6700"/>
                    <a:pt x="11968" y="6926"/>
                    <a:pt x="11531" y="6926"/>
                  </a:cubicBezTo>
                  <a:lnTo>
                    <a:pt x="4222" y="6926"/>
                  </a:lnTo>
                  <a:cubicBezTo>
                    <a:pt x="3785" y="6926"/>
                    <a:pt x="3402" y="6700"/>
                    <a:pt x="3175" y="6333"/>
                  </a:cubicBezTo>
                  <a:cubicBezTo>
                    <a:pt x="2948" y="5967"/>
                    <a:pt x="2931" y="5514"/>
                    <a:pt x="3122" y="5130"/>
                  </a:cubicBezTo>
                  <a:lnTo>
                    <a:pt x="5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46"/>
            <p:cNvSpPr/>
            <p:nvPr/>
          </p:nvSpPr>
          <p:spPr>
            <a:xfrm>
              <a:off x="4142613" y="2193250"/>
              <a:ext cx="201950" cy="198375"/>
            </a:xfrm>
            <a:custGeom>
              <a:avLst/>
              <a:gdLst/>
              <a:ahLst/>
              <a:cxnLst/>
              <a:rect l="l" t="t" r="r" b="b"/>
              <a:pathLst>
                <a:path w="8078" h="7935" extrusionOk="0">
                  <a:moveTo>
                    <a:pt x="4048" y="2857"/>
                  </a:moveTo>
                  <a:cubicBezTo>
                    <a:pt x="4292" y="2857"/>
                    <a:pt x="4501" y="3049"/>
                    <a:pt x="4501" y="3310"/>
                  </a:cubicBezTo>
                  <a:lnTo>
                    <a:pt x="4501" y="4689"/>
                  </a:lnTo>
                  <a:cubicBezTo>
                    <a:pt x="4501" y="4950"/>
                    <a:pt x="4292" y="5159"/>
                    <a:pt x="4048" y="5159"/>
                  </a:cubicBezTo>
                  <a:cubicBezTo>
                    <a:pt x="3785" y="5159"/>
                    <a:pt x="3576" y="4950"/>
                    <a:pt x="3576" y="4689"/>
                  </a:cubicBezTo>
                  <a:lnTo>
                    <a:pt x="3576" y="3310"/>
                  </a:lnTo>
                  <a:cubicBezTo>
                    <a:pt x="3576" y="3049"/>
                    <a:pt x="3785" y="2857"/>
                    <a:pt x="4048" y="2857"/>
                  </a:cubicBezTo>
                  <a:close/>
                  <a:moveTo>
                    <a:pt x="4048" y="5613"/>
                  </a:moveTo>
                  <a:cubicBezTo>
                    <a:pt x="4292" y="5613"/>
                    <a:pt x="4501" y="5822"/>
                    <a:pt x="4501" y="6085"/>
                  </a:cubicBezTo>
                  <a:cubicBezTo>
                    <a:pt x="4501" y="6329"/>
                    <a:pt x="4292" y="6538"/>
                    <a:pt x="4048" y="6538"/>
                  </a:cubicBezTo>
                  <a:cubicBezTo>
                    <a:pt x="3785" y="6538"/>
                    <a:pt x="3576" y="6329"/>
                    <a:pt x="3576" y="6085"/>
                  </a:cubicBezTo>
                  <a:cubicBezTo>
                    <a:pt x="3576" y="5822"/>
                    <a:pt x="3785" y="5613"/>
                    <a:pt x="4048" y="5613"/>
                  </a:cubicBezTo>
                  <a:close/>
                  <a:moveTo>
                    <a:pt x="4039" y="0"/>
                  </a:moveTo>
                  <a:cubicBezTo>
                    <a:pt x="3930" y="0"/>
                    <a:pt x="3821" y="57"/>
                    <a:pt x="3769" y="170"/>
                  </a:cubicBezTo>
                  <a:lnTo>
                    <a:pt x="105" y="7481"/>
                  </a:lnTo>
                  <a:cubicBezTo>
                    <a:pt x="0" y="7690"/>
                    <a:pt x="157" y="7934"/>
                    <a:pt x="384" y="7934"/>
                  </a:cubicBezTo>
                  <a:lnTo>
                    <a:pt x="7693" y="7934"/>
                  </a:lnTo>
                  <a:cubicBezTo>
                    <a:pt x="7921" y="7934"/>
                    <a:pt x="8077" y="7690"/>
                    <a:pt x="7973" y="7481"/>
                  </a:cubicBezTo>
                  <a:lnTo>
                    <a:pt x="4309" y="170"/>
                  </a:lnTo>
                  <a:cubicBezTo>
                    <a:pt x="4257" y="57"/>
                    <a:pt x="4148" y="0"/>
                    <a:pt x="4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7" name="Google Shape;1987;p46"/>
          <p:cNvGrpSpPr/>
          <p:nvPr/>
        </p:nvGrpSpPr>
        <p:grpSpPr>
          <a:xfrm>
            <a:off x="4686581" y="2019449"/>
            <a:ext cx="357708" cy="353756"/>
            <a:chOff x="4699563" y="2170900"/>
            <a:chExt cx="398250" cy="393850"/>
          </a:xfrm>
        </p:grpSpPr>
        <p:sp>
          <p:nvSpPr>
            <p:cNvPr id="1988" name="Google Shape;1988;p46"/>
            <p:cNvSpPr/>
            <p:nvPr/>
          </p:nvSpPr>
          <p:spPr>
            <a:xfrm>
              <a:off x="4889313" y="2286925"/>
              <a:ext cx="23125" cy="23100"/>
            </a:xfrm>
            <a:custGeom>
              <a:avLst/>
              <a:gdLst/>
              <a:ahLst/>
              <a:cxnLst/>
              <a:rect l="l" t="t" r="r" b="b"/>
              <a:pathLst>
                <a:path w="925" h="924" extrusionOk="0">
                  <a:moveTo>
                    <a:pt x="0" y="0"/>
                  </a:moveTo>
                  <a:lnTo>
                    <a:pt x="0" y="924"/>
                  </a:lnTo>
                  <a:lnTo>
                    <a:pt x="924" y="924"/>
                  </a:lnTo>
                  <a:lnTo>
                    <a:pt x="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46"/>
            <p:cNvSpPr/>
            <p:nvPr/>
          </p:nvSpPr>
          <p:spPr>
            <a:xfrm>
              <a:off x="4843063" y="2286925"/>
              <a:ext cx="23125" cy="23100"/>
            </a:xfrm>
            <a:custGeom>
              <a:avLst/>
              <a:gdLst/>
              <a:ahLst/>
              <a:cxnLst/>
              <a:rect l="l" t="t" r="r" b="b"/>
              <a:pathLst>
                <a:path w="925" h="924" extrusionOk="0">
                  <a:moveTo>
                    <a:pt x="1" y="0"/>
                  </a:moveTo>
                  <a:lnTo>
                    <a:pt x="1" y="924"/>
                  </a:lnTo>
                  <a:lnTo>
                    <a:pt x="925" y="924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46"/>
            <p:cNvSpPr/>
            <p:nvPr/>
          </p:nvSpPr>
          <p:spPr>
            <a:xfrm>
              <a:off x="4796838" y="2286925"/>
              <a:ext cx="23125" cy="23100"/>
            </a:xfrm>
            <a:custGeom>
              <a:avLst/>
              <a:gdLst/>
              <a:ahLst/>
              <a:cxnLst/>
              <a:rect l="l" t="t" r="r" b="b"/>
              <a:pathLst>
                <a:path w="925" h="924" extrusionOk="0">
                  <a:moveTo>
                    <a:pt x="1" y="0"/>
                  </a:moveTo>
                  <a:lnTo>
                    <a:pt x="1" y="924"/>
                  </a:lnTo>
                  <a:lnTo>
                    <a:pt x="925" y="924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46"/>
            <p:cNvSpPr/>
            <p:nvPr/>
          </p:nvSpPr>
          <p:spPr>
            <a:xfrm>
              <a:off x="4935538" y="2286925"/>
              <a:ext cx="23125" cy="23100"/>
            </a:xfrm>
            <a:custGeom>
              <a:avLst/>
              <a:gdLst/>
              <a:ahLst/>
              <a:cxnLst/>
              <a:rect l="l" t="t" r="r" b="b"/>
              <a:pathLst>
                <a:path w="925" h="924" extrusionOk="0">
                  <a:moveTo>
                    <a:pt x="1" y="0"/>
                  </a:moveTo>
                  <a:lnTo>
                    <a:pt x="1" y="924"/>
                  </a:lnTo>
                  <a:lnTo>
                    <a:pt x="925" y="924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46"/>
            <p:cNvSpPr/>
            <p:nvPr/>
          </p:nvSpPr>
          <p:spPr>
            <a:xfrm>
              <a:off x="4796838" y="2333150"/>
              <a:ext cx="207650" cy="69350"/>
            </a:xfrm>
            <a:custGeom>
              <a:avLst/>
              <a:gdLst/>
              <a:ahLst/>
              <a:cxnLst/>
              <a:rect l="l" t="t" r="r" b="b"/>
              <a:pathLst>
                <a:path w="8306" h="2774" extrusionOk="0">
                  <a:moveTo>
                    <a:pt x="1" y="0"/>
                  </a:moveTo>
                  <a:lnTo>
                    <a:pt x="1" y="2774"/>
                  </a:lnTo>
                  <a:lnTo>
                    <a:pt x="8305" y="2774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46"/>
            <p:cNvSpPr/>
            <p:nvPr/>
          </p:nvSpPr>
          <p:spPr>
            <a:xfrm>
              <a:off x="4981763" y="2286925"/>
              <a:ext cx="22725" cy="23100"/>
            </a:xfrm>
            <a:custGeom>
              <a:avLst/>
              <a:gdLst/>
              <a:ahLst/>
              <a:cxnLst/>
              <a:rect l="l" t="t" r="r" b="b"/>
              <a:pathLst>
                <a:path w="909" h="924" extrusionOk="0">
                  <a:moveTo>
                    <a:pt x="1" y="0"/>
                  </a:moveTo>
                  <a:lnTo>
                    <a:pt x="1" y="924"/>
                  </a:lnTo>
                  <a:lnTo>
                    <a:pt x="908" y="924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46"/>
            <p:cNvSpPr/>
            <p:nvPr/>
          </p:nvSpPr>
          <p:spPr>
            <a:xfrm>
              <a:off x="4981763" y="2425600"/>
              <a:ext cx="22725" cy="23125"/>
            </a:xfrm>
            <a:custGeom>
              <a:avLst/>
              <a:gdLst/>
              <a:ahLst/>
              <a:cxnLst/>
              <a:rect l="l" t="t" r="r" b="b"/>
              <a:pathLst>
                <a:path w="909" h="925" extrusionOk="0">
                  <a:moveTo>
                    <a:pt x="1" y="1"/>
                  </a:moveTo>
                  <a:lnTo>
                    <a:pt x="1" y="925"/>
                  </a:lnTo>
                  <a:lnTo>
                    <a:pt x="908" y="925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46"/>
            <p:cNvSpPr/>
            <p:nvPr/>
          </p:nvSpPr>
          <p:spPr>
            <a:xfrm>
              <a:off x="4699563" y="2170900"/>
              <a:ext cx="398250" cy="393850"/>
            </a:xfrm>
            <a:custGeom>
              <a:avLst/>
              <a:gdLst/>
              <a:ahLst/>
              <a:cxnLst/>
              <a:rect l="l" t="t" r="r" b="b"/>
              <a:pathLst>
                <a:path w="15930" h="15754" extrusionOk="0">
                  <a:moveTo>
                    <a:pt x="12196" y="3716"/>
                  </a:moveTo>
                  <a:cubicBezTo>
                    <a:pt x="12701" y="3716"/>
                    <a:pt x="13120" y="4134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1" y="12020"/>
                    <a:pt x="12196" y="12020"/>
                  </a:cubicBezTo>
                  <a:lnTo>
                    <a:pt x="3892" y="12020"/>
                  </a:lnTo>
                  <a:cubicBezTo>
                    <a:pt x="3385" y="12020"/>
                    <a:pt x="2966" y="11620"/>
                    <a:pt x="2966" y="11113"/>
                  </a:cubicBezTo>
                  <a:lnTo>
                    <a:pt x="2966" y="4641"/>
                  </a:lnTo>
                  <a:cubicBezTo>
                    <a:pt x="2966" y="4134"/>
                    <a:pt x="3385" y="3716"/>
                    <a:pt x="3892" y="3716"/>
                  </a:cubicBezTo>
                  <a:close/>
                  <a:moveTo>
                    <a:pt x="8044" y="0"/>
                  </a:moveTo>
                  <a:cubicBezTo>
                    <a:pt x="3682" y="0"/>
                    <a:pt x="158" y="3524"/>
                    <a:pt x="158" y="7868"/>
                  </a:cubicBezTo>
                  <a:cubicBezTo>
                    <a:pt x="158" y="9927"/>
                    <a:pt x="977" y="11899"/>
                    <a:pt x="2391" y="13364"/>
                  </a:cubicBezTo>
                  <a:lnTo>
                    <a:pt x="349" y="14916"/>
                  </a:lnTo>
                  <a:cubicBezTo>
                    <a:pt x="0" y="15195"/>
                    <a:pt x="193" y="15754"/>
                    <a:pt x="629" y="15754"/>
                  </a:cubicBezTo>
                  <a:lnTo>
                    <a:pt x="8079" y="15754"/>
                  </a:lnTo>
                  <a:cubicBezTo>
                    <a:pt x="12405" y="15737"/>
                    <a:pt x="15930" y="12229"/>
                    <a:pt x="15930" y="7868"/>
                  </a:cubicBezTo>
                  <a:cubicBezTo>
                    <a:pt x="15930" y="3524"/>
                    <a:pt x="12405" y="0"/>
                    <a:pt x="8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46"/>
            <p:cNvSpPr/>
            <p:nvPr/>
          </p:nvSpPr>
          <p:spPr>
            <a:xfrm>
              <a:off x="4935538" y="2425600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1" y="1"/>
                  </a:moveTo>
                  <a:lnTo>
                    <a:pt x="1" y="925"/>
                  </a:lnTo>
                  <a:lnTo>
                    <a:pt x="925" y="925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46"/>
            <p:cNvSpPr/>
            <p:nvPr/>
          </p:nvSpPr>
          <p:spPr>
            <a:xfrm>
              <a:off x="4889313" y="2425600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0" y="1"/>
                  </a:moveTo>
                  <a:lnTo>
                    <a:pt x="0" y="925"/>
                  </a:lnTo>
                  <a:lnTo>
                    <a:pt x="924" y="925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46"/>
            <p:cNvSpPr/>
            <p:nvPr/>
          </p:nvSpPr>
          <p:spPr>
            <a:xfrm>
              <a:off x="4796838" y="2425600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1" y="1"/>
                  </a:moveTo>
                  <a:lnTo>
                    <a:pt x="1" y="925"/>
                  </a:lnTo>
                  <a:lnTo>
                    <a:pt x="925" y="925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46"/>
            <p:cNvSpPr/>
            <p:nvPr/>
          </p:nvSpPr>
          <p:spPr>
            <a:xfrm>
              <a:off x="4843063" y="2425600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1" y="1"/>
                  </a:moveTo>
                  <a:lnTo>
                    <a:pt x="1" y="925"/>
                  </a:lnTo>
                  <a:lnTo>
                    <a:pt x="925" y="925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0" name="Google Shape;2000;p46"/>
          <p:cNvGrpSpPr/>
          <p:nvPr/>
        </p:nvGrpSpPr>
        <p:grpSpPr>
          <a:xfrm>
            <a:off x="5312223" y="2019449"/>
            <a:ext cx="290298" cy="353756"/>
            <a:chOff x="5396113" y="2170900"/>
            <a:chExt cx="323200" cy="393850"/>
          </a:xfrm>
        </p:grpSpPr>
        <p:sp>
          <p:nvSpPr>
            <p:cNvPr id="2001" name="Google Shape;2001;p46"/>
            <p:cNvSpPr/>
            <p:nvPr/>
          </p:nvSpPr>
          <p:spPr>
            <a:xfrm>
              <a:off x="5419213" y="2240675"/>
              <a:ext cx="46275" cy="46275"/>
            </a:xfrm>
            <a:custGeom>
              <a:avLst/>
              <a:gdLst/>
              <a:ahLst/>
              <a:cxnLst/>
              <a:rect l="l" t="t" r="r" b="b"/>
              <a:pathLst>
                <a:path w="1851" h="1851" extrusionOk="0">
                  <a:moveTo>
                    <a:pt x="1" y="1"/>
                  </a:moveTo>
                  <a:lnTo>
                    <a:pt x="1" y="1850"/>
                  </a:lnTo>
                  <a:lnTo>
                    <a:pt x="1850" y="1850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46"/>
            <p:cNvSpPr/>
            <p:nvPr/>
          </p:nvSpPr>
          <p:spPr>
            <a:xfrm>
              <a:off x="5419213" y="2310000"/>
              <a:ext cx="46275" cy="46275"/>
            </a:xfrm>
            <a:custGeom>
              <a:avLst/>
              <a:gdLst/>
              <a:ahLst/>
              <a:cxnLst/>
              <a:rect l="l" t="t" r="r" b="b"/>
              <a:pathLst>
                <a:path w="1851" h="1851" extrusionOk="0">
                  <a:moveTo>
                    <a:pt x="1" y="1"/>
                  </a:moveTo>
                  <a:lnTo>
                    <a:pt x="1" y="1850"/>
                  </a:lnTo>
                  <a:lnTo>
                    <a:pt x="1850" y="1850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46"/>
            <p:cNvSpPr/>
            <p:nvPr/>
          </p:nvSpPr>
          <p:spPr>
            <a:xfrm>
              <a:off x="5419213" y="2170900"/>
              <a:ext cx="46275" cy="46675"/>
            </a:xfrm>
            <a:custGeom>
              <a:avLst/>
              <a:gdLst/>
              <a:ahLst/>
              <a:cxnLst/>
              <a:rect l="l" t="t" r="r" b="b"/>
              <a:pathLst>
                <a:path w="1851" h="1867" extrusionOk="0">
                  <a:moveTo>
                    <a:pt x="454" y="0"/>
                  </a:moveTo>
                  <a:cubicBezTo>
                    <a:pt x="210" y="0"/>
                    <a:pt x="1" y="192"/>
                    <a:pt x="1" y="454"/>
                  </a:cubicBezTo>
                  <a:lnTo>
                    <a:pt x="1" y="1866"/>
                  </a:lnTo>
                  <a:lnTo>
                    <a:pt x="1850" y="1866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46"/>
            <p:cNvSpPr/>
            <p:nvPr/>
          </p:nvSpPr>
          <p:spPr>
            <a:xfrm>
              <a:off x="5419213" y="2379375"/>
              <a:ext cx="46275" cy="46250"/>
            </a:xfrm>
            <a:custGeom>
              <a:avLst/>
              <a:gdLst/>
              <a:ahLst/>
              <a:cxnLst/>
              <a:rect l="l" t="t" r="r" b="b"/>
              <a:pathLst>
                <a:path w="1851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50" y="1850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46"/>
            <p:cNvSpPr/>
            <p:nvPr/>
          </p:nvSpPr>
          <p:spPr>
            <a:xfrm>
              <a:off x="5419213" y="2517625"/>
              <a:ext cx="46275" cy="47125"/>
            </a:xfrm>
            <a:custGeom>
              <a:avLst/>
              <a:gdLst/>
              <a:ahLst/>
              <a:cxnLst/>
              <a:rect l="l" t="t" r="r" b="b"/>
              <a:pathLst>
                <a:path w="1851" h="1885" extrusionOk="0">
                  <a:moveTo>
                    <a:pt x="1" y="0"/>
                  </a:moveTo>
                  <a:lnTo>
                    <a:pt x="1" y="1414"/>
                  </a:lnTo>
                  <a:cubicBezTo>
                    <a:pt x="1" y="1675"/>
                    <a:pt x="210" y="1885"/>
                    <a:pt x="454" y="1885"/>
                  </a:cubicBezTo>
                  <a:lnTo>
                    <a:pt x="1850" y="1885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46"/>
            <p:cNvSpPr/>
            <p:nvPr/>
          </p:nvSpPr>
          <p:spPr>
            <a:xfrm>
              <a:off x="5419213" y="2448700"/>
              <a:ext cx="46275" cy="45850"/>
            </a:xfrm>
            <a:custGeom>
              <a:avLst/>
              <a:gdLst/>
              <a:ahLst/>
              <a:cxnLst/>
              <a:rect l="l" t="t" r="r" b="b"/>
              <a:pathLst>
                <a:path w="1851" h="1834" extrusionOk="0">
                  <a:moveTo>
                    <a:pt x="1" y="1"/>
                  </a:moveTo>
                  <a:lnTo>
                    <a:pt x="1" y="1833"/>
                  </a:lnTo>
                  <a:lnTo>
                    <a:pt x="1850" y="1833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46"/>
            <p:cNvSpPr/>
            <p:nvPr/>
          </p:nvSpPr>
          <p:spPr>
            <a:xfrm>
              <a:off x="5396113" y="2425600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71" y="1"/>
                  </a:moveTo>
                  <a:cubicBezTo>
                    <a:pt x="210" y="1"/>
                    <a:pt x="1" y="192"/>
                    <a:pt x="1" y="455"/>
                  </a:cubicBezTo>
                  <a:cubicBezTo>
                    <a:pt x="1" y="716"/>
                    <a:pt x="210" y="925"/>
                    <a:pt x="471" y="925"/>
                  </a:cubicBezTo>
                  <a:lnTo>
                    <a:pt x="925" y="925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46"/>
            <p:cNvSpPr/>
            <p:nvPr/>
          </p:nvSpPr>
          <p:spPr>
            <a:xfrm>
              <a:off x="5396113" y="2356250"/>
              <a:ext cx="23125" cy="23150"/>
            </a:xfrm>
            <a:custGeom>
              <a:avLst/>
              <a:gdLst/>
              <a:ahLst/>
              <a:cxnLst/>
              <a:rect l="l" t="t" r="r" b="b"/>
              <a:pathLst>
                <a:path w="925" h="926" extrusionOk="0">
                  <a:moveTo>
                    <a:pt x="471" y="0"/>
                  </a:moveTo>
                  <a:cubicBezTo>
                    <a:pt x="210" y="0"/>
                    <a:pt x="1" y="210"/>
                    <a:pt x="1" y="454"/>
                  </a:cubicBezTo>
                  <a:cubicBezTo>
                    <a:pt x="1" y="716"/>
                    <a:pt x="210" y="926"/>
                    <a:pt x="471" y="926"/>
                  </a:cubicBezTo>
                  <a:lnTo>
                    <a:pt x="925" y="926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46"/>
            <p:cNvSpPr/>
            <p:nvPr/>
          </p:nvSpPr>
          <p:spPr>
            <a:xfrm>
              <a:off x="5396113" y="24945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71" y="0"/>
                  </a:moveTo>
                  <a:cubicBezTo>
                    <a:pt x="210" y="0"/>
                    <a:pt x="1" y="210"/>
                    <a:pt x="1" y="471"/>
                  </a:cubicBezTo>
                  <a:cubicBezTo>
                    <a:pt x="1" y="715"/>
                    <a:pt x="210" y="924"/>
                    <a:pt x="471" y="924"/>
                  </a:cubicBezTo>
                  <a:lnTo>
                    <a:pt x="925" y="924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46"/>
            <p:cNvSpPr/>
            <p:nvPr/>
          </p:nvSpPr>
          <p:spPr>
            <a:xfrm>
              <a:off x="5396113" y="2217550"/>
              <a:ext cx="23125" cy="23150"/>
            </a:xfrm>
            <a:custGeom>
              <a:avLst/>
              <a:gdLst/>
              <a:ahLst/>
              <a:cxnLst/>
              <a:rect l="l" t="t" r="r" b="b"/>
              <a:pathLst>
                <a:path w="925" h="926" extrusionOk="0">
                  <a:moveTo>
                    <a:pt x="471" y="0"/>
                  </a:moveTo>
                  <a:cubicBezTo>
                    <a:pt x="210" y="0"/>
                    <a:pt x="1" y="210"/>
                    <a:pt x="1" y="472"/>
                  </a:cubicBezTo>
                  <a:cubicBezTo>
                    <a:pt x="1" y="716"/>
                    <a:pt x="210" y="926"/>
                    <a:pt x="471" y="926"/>
                  </a:cubicBezTo>
                  <a:lnTo>
                    <a:pt x="925" y="926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46"/>
            <p:cNvSpPr/>
            <p:nvPr/>
          </p:nvSpPr>
          <p:spPr>
            <a:xfrm>
              <a:off x="5396113" y="2286925"/>
              <a:ext cx="23125" cy="23100"/>
            </a:xfrm>
            <a:custGeom>
              <a:avLst/>
              <a:gdLst/>
              <a:ahLst/>
              <a:cxnLst/>
              <a:rect l="l" t="t" r="r" b="b"/>
              <a:pathLst>
                <a:path w="925" h="924" extrusionOk="0">
                  <a:moveTo>
                    <a:pt x="471" y="0"/>
                  </a:moveTo>
                  <a:cubicBezTo>
                    <a:pt x="210" y="0"/>
                    <a:pt x="1" y="209"/>
                    <a:pt x="1" y="454"/>
                  </a:cubicBezTo>
                  <a:cubicBezTo>
                    <a:pt x="1" y="715"/>
                    <a:pt x="210" y="924"/>
                    <a:pt x="471" y="924"/>
                  </a:cubicBezTo>
                  <a:lnTo>
                    <a:pt x="925" y="924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46"/>
            <p:cNvSpPr/>
            <p:nvPr/>
          </p:nvSpPr>
          <p:spPr>
            <a:xfrm>
              <a:off x="5569263" y="2367175"/>
              <a:ext cx="69375" cy="34900"/>
            </a:xfrm>
            <a:custGeom>
              <a:avLst/>
              <a:gdLst/>
              <a:ahLst/>
              <a:cxnLst/>
              <a:rect l="l" t="t" r="r" b="b"/>
              <a:pathLst>
                <a:path w="2775" h="1396" extrusionOk="0">
                  <a:moveTo>
                    <a:pt x="1379" y="0"/>
                  </a:moveTo>
                  <a:cubicBezTo>
                    <a:pt x="628" y="0"/>
                    <a:pt x="0" y="628"/>
                    <a:pt x="0" y="1396"/>
                  </a:cubicBezTo>
                  <a:lnTo>
                    <a:pt x="2775" y="1396"/>
                  </a:lnTo>
                  <a:cubicBezTo>
                    <a:pt x="2775" y="628"/>
                    <a:pt x="2147" y="0"/>
                    <a:pt x="1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46"/>
            <p:cNvSpPr/>
            <p:nvPr/>
          </p:nvSpPr>
          <p:spPr>
            <a:xfrm>
              <a:off x="5586713" y="2286925"/>
              <a:ext cx="34500" cy="34450"/>
            </a:xfrm>
            <a:custGeom>
              <a:avLst/>
              <a:gdLst/>
              <a:ahLst/>
              <a:cxnLst/>
              <a:rect l="l" t="t" r="r" b="b"/>
              <a:pathLst>
                <a:path w="1380" h="1378" extrusionOk="0">
                  <a:moveTo>
                    <a:pt x="681" y="0"/>
                  </a:moveTo>
                  <a:cubicBezTo>
                    <a:pt x="297" y="0"/>
                    <a:pt x="0" y="314"/>
                    <a:pt x="0" y="698"/>
                  </a:cubicBezTo>
                  <a:cubicBezTo>
                    <a:pt x="0" y="1064"/>
                    <a:pt x="297" y="1378"/>
                    <a:pt x="681" y="1378"/>
                  </a:cubicBezTo>
                  <a:cubicBezTo>
                    <a:pt x="1065" y="1378"/>
                    <a:pt x="1379" y="1064"/>
                    <a:pt x="1379" y="698"/>
                  </a:cubicBezTo>
                  <a:cubicBezTo>
                    <a:pt x="1379" y="314"/>
                    <a:pt x="1065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46"/>
            <p:cNvSpPr/>
            <p:nvPr/>
          </p:nvSpPr>
          <p:spPr>
            <a:xfrm>
              <a:off x="5488588" y="2170900"/>
              <a:ext cx="230725" cy="393850"/>
            </a:xfrm>
            <a:custGeom>
              <a:avLst/>
              <a:gdLst/>
              <a:ahLst/>
              <a:cxnLst/>
              <a:rect l="l" t="t" r="r" b="b"/>
              <a:pathLst>
                <a:path w="9229" h="15754" extrusionOk="0">
                  <a:moveTo>
                    <a:pt x="4606" y="3716"/>
                  </a:moveTo>
                  <a:cubicBezTo>
                    <a:pt x="5495" y="3716"/>
                    <a:pt x="6228" y="4448"/>
                    <a:pt x="6228" y="5339"/>
                  </a:cubicBezTo>
                  <a:cubicBezTo>
                    <a:pt x="6228" y="6176"/>
                    <a:pt x="5583" y="6874"/>
                    <a:pt x="4762" y="6944"/>
                  </a:cubicBezTo>
                  <a:cubicBezTo>
                    <a:pt x="5967" y="7014"/>
                    <a:pt x="6926" y="8026"/>
                    <a:pt x="6926" y="9247"/>
                  </a:cubicBezTo>
                  <a:lnTo>
                    <a:pt x="6926" y="9700"/>
                  </a:lnTo>
                  <a:cubicBezTo>
                    <a:pt x="6926" y="9961"/>
                    <a:pt x="6716" y="10171"/>
                    <a:pt x="6455" y="10171"/>
                  </a:cubicBezTo>
                  <a:lnTo>
                    <a:pt x="2774" y="10171"/>
                  </a:lnTo>
                  <a:cubicBezTo>
                    <a:pt x="2513" y="10171"/>
                    <a:pt x="2303" y="9961"/>
                    <a:pt x="2303" y="9700"/>
                  </a:cubicBezTo>
                  <a:lnTo>
                    <a:pt x="2303" y="9247"/>
                  </a:lnTo>
                  <a:cubicBezTo>
                    <a:pt x="2303" y="8026"/>
                    <a:pt x="3262" y="7014"/>
                    <a:pt x="4467" y="6944"/>
                  </a:cubicBezTo>
                  <a:cubicBezTo>
                    <a:pt x="3646" y="6874"/>
                    <a:pt x="3001" y="6176"/>
                    <a:pt x="3001" y="5339"/>
                  </a:cubicBezTo>
                  <a:cubicBezTo>
                    <a:pt x="3001" y="4448"/>
                    <a:pt x="3716" y="3716"/>
                    <a:pt x="4606" y="3716"/>
                  </a:cubicBezTo>
                  <a:close/>
                  <a:moveTo>
                    <a:pt x="6455" y="11113"/>
                  </a:moveTo>
                  <a:cubicBezTo>
                    <a:pt x="6716" y="11113"/>
                    <a:pt x="6926" y="11306"/>
                    <a:pt x="6926" y="11566"/>
                  </a:cubicBezTo>
                  <a:cubicBezTo>
                    <a:pt x="6926" y="11829"/>
                    <a:pt x="6716" y="12020"/>
                    <a:pt x="6455" y="12020"/>
                  </a:cubicBezTo>
                  <a:lnTo>
                    <a:pt x="2774" y="12020"/>
                  </a:lnTo>
                  <a:cubicBezTo>
                    <a:pt x="2513" y="12020"/>
                    <a:pt x="2303" y="11829"/>
                    <a:pt x="2303" y="11566"/>
                  </a:cubicBezTo>
                  <a:cubicBezTo>
                    <a:pt x="2303" y="11306"/>
                    <a:pt x="2513" y="11113"/>
                    <a:pt x="2774" y="11113"/>
                  </a:cubicBezTo>
                  <a:close/>
                  <a:moveTo>
                    <a:pt x="0" y="0"/>
                  </a:moveTo>
                  <a:lnTo>
                    <a:pt x="0" y="15754"/>
                  </a:lnTo>
                  <a:lnTo>
                    <a:pt x="8758" y="15754"/>
                  </a:lnTo>
                  <a:cubicBezTo>
                    <a:pt x="9019" y="15754"/>
                    <a:pt x="9229" y="15544"/>
                    <a:pt x="9229" y="15283"/>
                  </a:cubicBezTo>
                  <a:lnTo>
                    <a:pt x="9229" y="454"/>
                  </a:lnTo>
                  <a:cubicBezTo>
                    <a:pt x="9229" y="192"/>
                    <a:pt x="9019" y="0"/>
                    <a:pt x="8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5" name="Google Shape;2015;p46"/>
          <p:cNvGrpSpPr/>
          <p:nvPr/>
        </p:nvGrpSpPr>
        <p:grpSpPr>
          <a:xfrm>
            <a:off x="5870454" y="2040983"/>
            <a:ext cx="354183" cy="310687"/>
            <a:chOff x="6017613" y="2194875"/>
            <a:chExt cx="394325" cy="345900"/>
          </a:xfrm>
        </p:grpSpPr>
        <p:sp>
          <p:nvSpPr>
            <p:cNvPr id="2016" name="Google Shape;2016;p46"/>
            <p:cNvSpPr/>
            <p:nvPr/>
          </p:nvSpPr>
          <p:spPr>
            <a:xfrm>
              <a:off x="6134513" y="2494525"/>
              <a:ext cx="161400" cy="46250"/>
            </a:xfrm>
            <a:custGeom>
              <a:avLst/>
              <a:gdLst/>
              <a:ahLst/>
              <a:cxnLst/>
              <a:rect l="l" t="t" r="r" b="b"/>
              <a:pathLst>
                <a:path w="6456" h="1850" extrusionOk="0">
                  <a:moveTo>
                    <a:pt x="1850" y="0"/>
                  </a:moveTo>
                  <a:lnTo>
                    <a:pt x="1850" y="924"/>
                  </a:lnTo>
                  <a:lnTo>
                    <a:pt x="454" y="924"/>
                  </a:lnTo>
                  <a:cubicBezTo>
                    <a:pt x="210" y="924"/>
                    <a:pt x="1" y="1134"/>
                    <a:pt x="1" y="1378"/>
                  </a:cubicBezTo>
                  <a:cubicBezTo>
                    <a:pt x="1" y="1640"/>
                    <a:pt x="210" y="1850"/>
                    <a:pt x="454" y="1850"/>
                  </a:cubicBezTo>
                  <a:lnTo>
                    <a:pt x="5985" y="1850"/>
                  </a:lnTo>
                  <a:cubicBezTo>
                    <a:pt x="6246" y="1850"/>
                    <a:pt x="6456" y="1640"/>
                    <a:pt x="6456" y="1378"/>
                  </a:cubicBezTo>
                  <a:cubicBezTo>
                    <a:pt x="6456" y="1134"/>
                    <a:pt x="6246" y="924"/>
                    <a:pt x="5985" y="924"/>
                  </a:cubicBezTo>
                  <a:lnTo>
                    <a:pt x="4606" y="924"/>
                  </a:lnTo>
                  <a:lnTo>
                    <a:pt x="4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46"/>
            <p:cNvSpPr/>
            <p:nvPr/>
          </p:nvSpPr>
          <p:spPr>
            <a:xfrm>
              <a:off x="6017613" y="2252450"/>
              <a:ext cx="161425" cy="126950"/>
            </a:xfrm>
            <a:custGeom>
              <a:avLst/>
              <a:gdLst/>
              <a:ahLst/>
              <a:cxnLst/>
              <a:rect l="l" t="t" r="r" b="b"/>
              <a:pathLst>
                <a:path w="6457" h="5078" extrusionOk="0">
                  <a:moveTo>
                    <a:pt x="1850" y="0"/>
                  </a:moveTo>
                  <a:cubicBezTo>
                    <a:pt x="838" y="0"/>
                    <a:pt x="1" y="838"/>
                    <a:pt x="1" y="1849"/>
                  </a:cubicBezTo>
                  <a:cubicBezTo>
                    <a:pt x="1" y="2861"/>
                    <a:pt x="838" y="3699"/>
                    <a:pt x="1850" y="3699"/>
                  </a:cubicBezTo>
                  <a:lnTo>
                    <a:pt x="3246" y="3699"/>
                  </a:lnTo>
                  <a:lnTo>
                    <a:pt x="4607" y="5078"/>
                  </a:lnTo>
                  <a:lnTo>
                    <a:pt x="4607" y="3699"/>
                  </a:lnTo>
                  <a:cubicBezTo>
                    <a:pt x="5637" y="3699"/>
                    <a:pt x="6456" y="2861"/>
                    <a:pt x="6456" y="1849"/>
                  </a:cubicBezTo>
                  <a:cubicBezTo>
                    <a:pt x="6456" y="838"/>
                    <a:pt x="5637" y="0"/>
                    <a:pt x="4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46"/>
            <p:cNvSpPr/>
            <p:nvPr/>
          </p:nvSpPr>
          <p:spPr>
            <a:xfrm>
              <a:off x="6053838" y="2194875"/>
              <a:ext cx="322775" cy="276550"/>
            </a:xfrm>
            <a:custGeom>
              <a:avLst/>
              <a:gdLst/>
              <a:ahLst/>
              <a:cxnLst/>
              <a:rect l="l" t="t" r="r" b="b"/>
              <a:pathLst>
                <a:path w="12911" h="11062" extrusionOk="0">
                  <a:moveTo>
                    <a:pt x="471" y="0"/>
                  </a:moveTo>
                  <a:cubicBezTo>
                    <a:pt x="210" y="0"/>
                    <a:pt x="1" y="210"/>
                    <a:pt x="1" y="454"/>
                  </a:cubicBezTo>
                  <a:lnTo>
                    <a:pt x="1" y="1414"/>
                  </a:lnTo>
                  <a:cubicBezTo>
                    <a:pt x="140" y="1396"/>
                    <a:pt x="262" y="1396"/>
                    <a:pt x="401" y="1396"/>
                  </a:cubicBezTo>
                  <a:lnTo>
                    <a:pt x="3158" y="1396"/>
                  </a:lnTo>
                  <a:cubicBezTo>
                    <a:pt x="4693" y="1396"/>
                    <a:pt x="5932" y="2635"/>
                    <a:pt x="5932" y="4152"/>
                  </a:cubicBezTo>
                  <a:cubicBezTo>
                    <a:pt x="5932" y="5357"/>
                    <a:pt x="5165" y="6386"/>
                    <a:pt x="4083" y="6753"/>
                  </a:cubicBezTo>
                  <a:lnTo>
                    <a:pt x="4083" y="7746"/>
                  </a:lnTo>
                  <a:cubicBezTo>
                    <a:pt x="4083" y="8207"/>
                    <a:pt x="3707" y="8516"/>
                    <a:pt x="3313" y="8516"/>
                  </a:cubicBezTo>
                  <a:cubicBezTo>
                    <a:pt x="3124" y="8516"/>
                    <a:pt x="2932" y="8446"/>
                    <a:pt x="2774" y="8288"/>
                  </a:cubicBezTo>
                  <a:lnTo>
                    <a:pt x="1413" y="6909"/>
                  </a:lnTo>
                  <a:lnTo>
                    <a:pt x="401" y="6909"/>
                  </a:lnTo>
                  <a:cubicBezTo>
                    <a:pt x="262" y="6909"/>
                    <a:pt x="140" y="6909"/>
                    <a:pt x="1" y="6892"/>
                  </a:cubicBezTo>
                  <a:lnTo>
                    <a:pt x="1" y="10607"/>
                  </a:lnTo>
                  <a:cubicBezTo>
                    <a:pt x="1" y="10852"/>
                    <a:pt x="210" y="11061"/>
                    <a:pt x="471" y="11061"/>
                  </a:cubicBezTo>
                  <a:lnTo>
                    <a:pt x="12439" y="11061"/>
                  </a:lnTo>
                  <a:cubicBezTo>
                    <a:pt x="12702" y="11061"/>
                    <a:pt x="12911" y="10852"/>
                    <a:pt x="12911" y="10607"/>
                  </a:cubicBezTo>
                  <a:lnTo>
                    <a:pt x="12911" y="8723"/>
                  </a:lnTo>
                  <a:cubicBezTo>
                    <a:pt x="12771" y="8741"/>
                    <a:pt x="12614" y="8758"/>
                    <a:pt x="12474" y="8758"/>
                  </a:cubicBezTo>
                  <a:lnTo>
                    <a:pt x="11462" y="8758"/>
                  </a:lnTo>
                  <a:lnTo>
                    <a:pt x="10101" y="10119"/>
                  </a:lnTo>
                  <a:cubicBezTo>
                    <a:pt x="9941" y="10279"/>
                    <a:pt x="9746" y="10351"/>
                    <a:pt x="9555" y="10351"/>
                  </a:cubicBezTo>
                  <a:cubicBezTo>
                    <a:pt x="9164" y="10351"/>
                    <a:pt x="8794" y="10048"/>
                    <a:pt x="8794" y="9579"/>
                  </a:cubicBezTo>
                  <a:lnTo>
                    <a:pt x="8794" y="8602"/>
                  </a:lnTo>
                  <a:cubicBezTo>
                    <a:pt x="7712" y="8218"/>
                    <a:pt x="6944" y="7188"/>
                    <a:pt x="6944" y="5985"/>
                  </a:cubicBezTo>
                  <a:cubicBezTo>
                    <a:pt x="6944" y="4466"/>
                    <a:pt x="8182" y="3228"/>
                    <a:pt x="9718" y="3228"/>
                  </a:cubicBezTo>
                  <a:lnTo>
                    <a:pt x="12474" y="3228"/>
                  </a:lnTo>
                  <a:cubicBezTo>
                    <a:pt x="12614" y="3228"/>
                    <a:pt x="12771" y="3245"/>
                    <a:pt x="12911" y="3263"/>
                  </a:cubicBezTo>
                  <a:lnTo>
                    <a:pt x="12911" y="454"/>
                  </a:lnTo>
                  <a:cubicBezTo>
                    <a:pt x="12911" y="210"/>
                    <a:pt x="12702" y="0"/>
                    <a:pt x="12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46"/>
            <p:cNvSpPr/>
            <p:nvPr/>
          </p:nvSpPr>
          <p:spPr>
            <a:xfrm>
              <a:off x="6250538" y="2298675"/>
              <a:ext cx="161400" cy="126500"/>
            </a:xfrm>
            <a:custGeom>
              <a:avLst/>
              <a:gdLst/>
              <a:ahLst/>
              <a:cxnLst/>
              <a:rect l="l" t="t" r="r" b="b"/>
              <a:pathLst>
                <a:path w="6456" h="5060" extrusionOk="0">
                  <a:moveTo>
                    <a:pt x="1850" y="0"/>
                  </a:moveTo>
                  <a:cubicBezTo>
                    <a:pt x="821" y="0"/>
                    <a:pt x="0" y="821"/>
                    <a:pt x="0" y="1833"/>
                  </a:cubicBezTo>
                  <a:cubicBezTo>
                    <a:pt x="0" y="2862"/>
                    <a:pt x="821" y="3682"/>
                    <a:pt x="1850" y="3682"/>
                  </a:cubicBezTo>
                  <a:lnTo>
                    <a:pt x="1850" y="5060"/>
                  </a:lnTo>
                  <a:lnTo>
                    <a:pt x="3210" y="3682"/>
                  </a:lnTo>
                  <a:lnTo>
                    <a:pt x="4606" y="3682"/>
                  </a:lnTo>
                  <a:cubicBezTo>
                    <a:pt x="5618" y="3682"/>
                    <a:pt x="6455" y="2862"/>
                    <a:pt x="6455" y="1833"/>
                  </a:cubicBezTo>
                  <a:cubicBezTo>
                    <a:pt x="6455" y="821"/>
                    <a:pt x="5618" y="0"/>
                    <a:pt x="4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0" name="Google Shape;2020;p46"/>
          <p:cNvGrpSpPr/>
          <p:nvPr/>
        </p:nvGrpSpPr>
        <p:grpSpPr>
          <a:xfrm>
            <a:off x="6460863" y="2019449"/>
            <a:ext cx="353756" cy="353756"/>
            <a:chOff x="6674938" y="2170900"/>
            <a:chExt cx="393850" cy="393850"/>
          </a:xfrm>
        </p:grpSpPr>
        <p:sp>
          <p:nvSpPr>
            <p:cNvPr id="2021" name="Google Shape;2021;p46"/>
            <p:cNvSpPr/>
            <p:nvPr/>
          </p:nvSpPr>
          <p:spPr>
            <a:xfrm>
              <a:off x="6795713" y="2170900"/>
              <a:ext cx="152275" cy="198450"/>
            </a:xfrm>
            <a:custGeom>
              <a:avLst/>
              <a:gdLst/>
              <a:ahLst/>
              <a:cxnLst/>
              <a:rect l="l" t="t" r="r" b="b"/>
              <a:pathLst>
                <a:path w="6091" h="7938" extrusionOk="0">
                  <a:moveTo>
                    <a:pt x="3037" y="924"/>
                  </a:moveTo>
                  <a:cubicBezTo>
                    <a:pt x="3299" y="924"/>
                    <a:pt x="3508" y="1117"/>
                    <a:pt x="3508" y="1378"/>
                  </a:cubicBezTo>
                  <a:cubicBezTo>
                    <a:pt x="3508" y="1640"/>
                    <a:pt x="3299" y="1832"/>
                    <a:pt x="3037" y="1832"/>
                  </a:cubicBezTo>
                  <a:cubicBezTo>
                    <a:pt x="2792" y="1832"/>
                    <a:pt x="2583" y="1640"/>
                    <a:pt x="2583" y="1378"/>
                  </a:cubicBezTo>
                  <a:cubicBezTo>
                    <a:pt x="2583" y="1117"/>
                    <a:pt x="2792" y="924"/>
                    <a:pt x="3037" y="924"/>
                  </a:cubicBezTo>
                  <a:close/>
                  <a:moveTo>
                    <a:pt x="3037" y="0"/>
                  </a:moveTo>
                  <a:cubicBezTo>
                    <a:pt x="1938" y="0"/>
                    <a:pt x="1275" y="1238"/>
                    <a:pt x="1903" y="2146"/>
                  </a:cubicBezTo>
                  <a:cubicBezTo>
                    <a:pt x="1205" y="2547"/>
                    <a:pt x="734" y="3297"/>
                    <a:pt x="734" y="4153"/>
                  </a:cubicBezTo>
                  <a:lnTo>
                    <a:pt x="734" y="5060"/>
                  </a:lnTo>
                  <a:cubicBezTo>
                    <a:pt x="1" y="5635"/>
                    <a:pt x="141" y="6472"/>
                    <a:pt x="124" y="6542"/>
                  </a:cubicBezTo>
                  <a:cubicBezTo>
                    <a:pt x="124" y="6804"/>
                    <a:pt x="333" y="7014"/>
                    <a:pt x="577" y="7014"/>
                  </a:cubicBezTo>
                  <a:lnTo>
                    <a:pt x="2583" y="7014"/>
                  </a:lnTo>
                  <a:lnTo>
                    <a:pt x="2583" y="7467"/>
                  </a:lnTo>
                  <a:cubicBezTo>
                    <a:pt x="2583" y="7728"/>
                    <a:pt x="2792" y="7938"/>
                    <a:pt x="3037" y="7938"/>
                  </a:cubicBezTo>
                  <a:cubicBezTo>
                    <a:pt x="3299" y="7938"/>
                    <a:pt x="3508" y="7728"/>
                    <a:pt x="3508" y="7467"/>
                  </a:cubicBezTo>
                  <a:lnTo>
                    <a:pt x="3508" y="7014"/>
                  </a:lnTo>
                  <a:lnTo>
                    <a:pt x="5514" y="7014"/>
                  </a:lnTo>
                  <a:cubicBezTo>
                    <a:pt x="5758" y="7014"/>
                    <a:pt x="5968" y="6804"/>
                    <a:pt x="5968" y="6542"/>
                  </a:cubicBezTo>
                  <a:cubicBezTo>
                    <a:pt x="5951" y="6472"/>
                    <a:pt x="6090" y="5635"/>
                    <a:pt x="5358" y="5060"/>
                  </a:cubicBezTo>
                  <a:lnTo>
                    <a:pt x="5358" y="4153"/>
                  </a:lnTo>
                  <a:cubicBezTo>
                    <a:pt x="5358" y="3297"/>
                    <a:pt x="4886" y="2547"/>
                    <a:pt x="4188" y="2146"/>
                  </a:cubicBezTo>
                  <a:cubicBezTo>
                    <a:pt x="4799" y="1238"/>
                    <a:pt x="4153" y="0"/>
                    <a:pt x="3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46"/>
            <p:cNvSpPr/>
            <p:nvPr/>
          </p:nvSpPr>
          <p:spPr>
            <a:xfrm>
              <a:off x="6674938" y="2264225"/>
              <a:ext cx="393850" cy="300525"/>
            </a:xfrm>
            <a:custGeom>
              <a:avLst/>
              <a:gdLst/>
              <a:ahLst/>
              <a:cxnLst/>
              <a:rect l="l" t="t" r="r" b="b"/>
              <a:pathLst>
                <a:path w="15754" h="12021" extrusionOk="0">
                  <a:moveTo>
                    <a:pt x="11566" y="5531"/>
                  </a:moveTo>
                  <a:cubicBezTo>
                    <a:pt x="11829" y="5531"/>
                    <a:pt x="12038" y="5723"/>
                    <a:pt x="12038" y="5984"/>
                  </a:cubicBezTo>
                  <a:cubicBezTo>
                    <a:pt x="12038" y="6247"/>
                    <a:pt x="11829" y="6456"/>
                    <a:pt x="11566" y="6456"/>
                  </a:cubicBezTo>
                  <a:lnTo>
                    <a:pt x="4187" y="6456"/>
                  </a:lnTo>
                  <a:cubicBezTo>
                    <a:pt x="3925" y="6456"/>
                    <a:pt x="3715" y="6247"/>
                    <a:pt x="3715" y="5984"/>
                  </a:cubicBezTo>
                  <a:cubicBezTo>
                    <a:pt x="3715" y="5723"/>
                    <a:pt x="3925" y="5531"/>
                    <a:pt x="4187" y="5531"/>
                  </a:cubicBezTo>
                  <a:close/>
                  <a:moveTo>
                    <a:pt x="11566" y="7363"/>
                  </a:moveTo>
                  <a:cubicBezTo>
                    <a:pt x="11829" y="7363"/>
                    <a:pt x="12038" y="7573"/>
                    <a:pt x="12038" y="7833"/>
                  </a:cubicBezTo>
                  <a:cubicBezTo>
                    <a:pt x="12038" y="8096"/>
                    <a:pt x="11829" y="8287"/>
                    <a:pt x="11566" y="8287"/>
                  </a:cubicBezTo>
                  <a:lnTo>
                    <a:pt x="4187" y="8287"/>
                  </a:lnTo>
                  <a:cubicBezTo>
                    <a:pt x="3925" y="8287"/>
                    <a:pt x="3715" y="8096"/>
                    <a:pt x="3715" y="7833"/>
                  </a:cubicBezTo>
                  <a:cubicBezTo>
                    <a:pt x="3715" y="7573"/>
                    <a:pt x="3925" y="7363"/>
                    <a:pt x="4187" y="7363"/>
                  </a:cubicBezTo>
                  <a:close/>
                  <a:moveTo>
                    <a:pt x="4676" y="1"/>
                  </a:moveTo>
                  <a:lnTo>
                    <a:pt x="4676" y="1"/>
                  </a:lnTo>
                  <a:cubicBezTo>
                    <a:pt x="2059" y="210"/>
                    <a:pt x="0" y="2390"/>
                    <a:pt x="0" y="5060"/>
                  </a:cubicBezTo>
                  <a:cubicBezTo>
                    <a:pt x="0" y="7328"/>
                    <a:pt x="1500" y="9317"/>
                    <a:pt x="3664" y="9945"/>
                  </a:cubicBezTo>
                  <a:lnTo>
                    <a:pt x="3664" y="11550"/>
                  </a:lnTo>
                  <a:cubicBezTo>
                    <a:pt x="3664" y="11833"/>
                    <a:pt x="3887" y="12021"/>
                    <a:pt x="4123" y="12021"/>
                  </a:cubicBezTo>
                  <a:cubicBezTo>
                    <a:pt x="4236" y="12021"/>
                    <a:pt x="4352" y="11977"/>
                    <a:pt x="4448" y="11881"/>
                  </a:cubicBezTo>
                  <a:lnTo>
                    <a:pt x="6193" y="10136"/>
                  </a:lnTo>
                  <a:lnTo>
                    <a:pt x="10677" y="10136"/>
                  </a:lnTo>
                  <a:cubicBezTo>
                    <a:pt x="13485" y="10136"/>
                    <a:pt x="15753" y="7868"/>
                    <a:pt x="15753" y="5060"/>
                  </a:cubicBezTo>
                  <a:cubicBezTo>
                    <a:pt x="15753" y="2390"/>
                    <a:pt x="13695" y="210"/>
                    <a:pt x="11078" y="1"/>
                  </a:cubicBezTo>
                  <a:lnTo>
                    <a:pt x="11078" y="1"/>
                  </a:lnTo>
                  <a:cubicBezTo>
                    <a:pt x="11078" y="350"/>
                    <a:pt x="11096" y="106"/>
                    <a:pt x="11113" y="943"/>
                  </a:cubicBezTo>
                  <a:cubicBezTo>
                    <a:pt x="11845" y="1780"/>
                    <a:pt x="11706" y="2704"/>
                    <a:pt x="11724" y="2809"/>
                  </a:cubicBezTo>
                  <a:cubicBezTo>
                    <a:pt x="11724" y="3577"/>
                    <a:pt x="11096" y="4205"/>
                    <a:pt x="10345" y="4205"/>
                  </a:cubicBezTo>
                  <a:lnTo>
                    <a:pt x="9177" y="4205"/>
                  </a:lnTo>
                  <a:cubicBezTo>
                    <a:pt x="8984" y="4746"/>
                    <a:pt x="8479" y="5130"/>
                    <a:pt x="7868" y="5130"/>
                  </a:cubicBezTo>
                  <a:cubicBezTo>
                    <a:pt x="7274" y="5130"/>
                    <a:pt x="6751" y="4746"/>
                    <a:pt x="6577" y="4205"/>
                  </a:cubicBezTo>
                  <a:lnTo>
                    <a:pt x="5408" y="4205"/>
                  </a:lnTo>
                  <a:cubicBezTo>
                    <a:pt x="4658" y="4205"/>
                    <a:pt x="4029" y="3577"/>
                    <a:pt x="4029" y="2809"/>
                  </a:cubicBezTo>
                  <a:cubicBezTo>
                    <a:pt x="4048" y="2704"/>
                    <a:pt x="3908" y="1780"/>
                    <a:pt x="4641" y="943"/>
                  </a:cubicBezTo>
                  <a:cubicBezTo>
                    <a:pt x="4641" y="559"/>
                    <a:pt x="4623" y="332"/>
                    <a:pt x="4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3" name="Google Shape;2023;p46"/>
          <p:cNvGrpSpPr/>
          <p:nvPr/>
        </p:nvGrpSpPr>
        <p:grpSpPr>
          <a:xfrm>
            <a:off x="7047298" y="2081717"/>
            <a:ext cx="361211" cy="229221"/>
            <a:chOff x="7327838" y="2240225"/>
            <a:chExt cx="402150" cy="255200"/>
          </a:xfrm>
        </p:grpSpPr>
        <p:sp>
          <p:nvSpPr>
            <p:cNvPr id="2024" name="Google Shape;2024;p46"/>
            <p:cNvSpPr/>
            <p:nvPr/>
          </p:nvSpPr>
          <p:spPr>
            <a:xfrm>
              <a:off x="7552013" y="2240225"/>
              <a:ext cx="177975" cy="255200"/>
            </a:xfrm>
            <a:custGeom>
              <a:avLst/>
              <a:gdLst/>
              <a:ahLst/>
              <a:cxnLst/>
              <a:rect l="l" t="t" r="r" b="b"/>
              <a:pathLst>
                <a:path w="7119" h="10208" extrusionOk="0">
                  <a:moveTo>
                    <a:pt x="3229" y="3717"/>
                  </a:moveTo>
                  <a:cubicBezTo>
                    <a:pt x="3490" y="3717"/>
                    <a:pt x="3683" y="3927"/>
                    <a:pt x="3683" y="4171"/>
                  </a:cubicBezTo>
                  <a:cubicBezTo>
                    <a:pt x="3683" y="4432"/>
                    <a:pt x="3490" y="4641"/>
                    <a:pt x="3229" y="4641"/>
                  </a:cubicBezTo>
                  <a:cubicBezTo>
                    <a:pt x="2967" y="4641"/>
                    <a:pt x="2775" y="4432"/>
                    <a:pt x="2775" y="4171"/>
                  </a:cubicBezTo>
                  <a:cubicBezTo>
                    <a:pt x="2775" y="3927"/>
                    <a:pt x="2967" y="3717"/>
                    <a:pt x="3229" y="3717"/>
                  </a:cubicBezTo>
                  <a:close/>
                  <a:moveTo>
                    <a:pt x="1850" y="1"/>
                  </a:moveTo>
                  <a:cubicBezTo>
                    <a:pt x="1205" y="1"/>
                    <a:pt x="577" y="123"/>
                    <a:pt x="1" y="350"/>
                  </a:cubicBezTo>
                  <a:cubicBezTo>
                    <a:pt x="1415" y="1449"/>
                    <a:pt x="2322" y="3176"/>
                    <a:pt x="2322" y="5095"/>
                  </a:cubicBezTo>
                  <a:cubicBezTo>
                    <a:pt x="2322" y="5269"/>
                    <a:pt x="2304" y="5427"/>
                    <a:pt x="2304" y="5602"/>
                  </a:cubicBezTo>
                  <a:cubicBezTo>
                    <a:pt x="3001" y="5723"/>
                    <a:pt x="3630" y="6090"/>
                    <a:pt x="4066" y="6665"/>
                  </a:cubicBezTo>
                  <a:cubicBezTo>
                    <a:pt x="4292" y="6979"/>
                    <a:pt x="4066" y="7416"/>
                    <a:pt x="3699" y="7416"/>
                  </a:cubicBezTo>
                  <a:cubicBezTo>
                    <a:pt x="3560" y="7416"/>
                    <a:pt x="3420" y="7346"/>
                    <a:pt x="3315" y="7223"/>
                  </a:cubicBezTo>
                  <a:cubicBezTo>
                    <a:pt x="3036" y="6840"/>
                    <a:pt x="2618" y="6595"/>
                    <a:pt x="2147" y="6509"/>
                  </a:cubicBezTo>
                  <a:cubicBezTo>
                    <a:pt x="1833" y="7851"/>
                    <a:pt x="1066" y="9021"/>
                    <a:pt x="1" y="9858"/>
                  </a:cubicBezTo>
                  <a:cubicBezTo>
                    <a:pt x="577" y="10068"/>
                    <a:pt x="1187" y="10189"/>
                    <a:pt x="1833" y="10207"/>
                  </a:cubicBezTo>
                  <a:lnTo>
                    <a:pt x="6491" y="10207"/>
                  </a:lnTo>
                  <a:cubicBezTo>
                    <a:pt x="6928" y="10207"/>
                    <a:pt x="7119" y="9631"/>
                    <a:pt x="6770" y="9370"/>
                  </a:cubicBezTo>
                  <a:lnTo>
                    <a:pt x="5653" y="8514"/>
                  </a:lnTo>
                  <a:cubicBezTo>
                    <a:pt x="6491" y="7572"/>
                    <a:pt x="6962" y="6369"/>
                    <a:pt x="6962" y="5095"/>
                  </a:cubicBezTo>
                  <a:cubicBezTo>
                    <a:pt x="6962" y="2287"/>
                    <a:pt x="4660" y="1"/>
                    <a:pt x="1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46"/>
            <p:cNvSpPr/>
            <p:nvPr/>
          </p:nvSpPr>
          <p:spPr>
            <a:xfrm>
              <a:off x="7327838" y="2240225"/>
              <a:ext cx="259100" cy="255200"/>
            </a:xfrm>
            <a:custGeom>
              <a:avLst/>
              <a:gdLst/>
              <a:ahLst/>
              <a:cxnLst/>
              <a:rect l="l" t="t" r="r" b="b"/>
              <a:pathLst>
                <a:path w="10364" h="10208" extrusionOk="0">
                  <a:moveTo>
                    <a:pt x="3908" y="3717"/>
                  </a:moveTo>
                  <a:cubicBezTo>
                    <a:pt x="4171" y="3717"/>
                    <a:pt x="4362" y="3927"/>
                    <a:pt x="4362" y="4171"/>
                  </a:cubicBezTo>
                  <a:cubicBezTo>
                    <a:pt x="4362" y="4432"/>
                    <a:pt x="4171" y="4641"/>
                    <a:pt x="3908" y="4641"/>
                  </a:cubicBezTo>
                  <a:cubicBezTo>
                    <a:pt x="3647" y="4641"/>
                    <a:pt x="3438" y="4432"/>
                    <a:pt x="3438" y="4171"/>
                  </a:cubicBezTo>
                  <a:cubicBezTo>
                    <a:pt x="3438" y="3927"/>
                    <a:pt x="3647" y="3717"/>
                    <a:pt x="3908" y="3717"/>
                  </a:cubicBezTo>
                  <a:close/>
                  <a:moveTo>
                    <a:pt x="6683" y="3717"/>
                  </a:moveTo>
                  <a:cubicBezTo>
                    <a:pt x="6944" y="3717"/>
                    <a:pt x="7153" y="3927"/>
                    <a:pt x="7153" y="4171"/>
                  </a:cubicBezTo>
                  <a:cubicBezTo>
                    <a:pt x="7153" y="4432"/>
                    <a:pt x="6944" y="4641"/>
                    <a:pt x="6683" y="4641"/>
                  </a:cubicBezTo>
                  <a:cubicBezTo>
                    <a:pt x="6439" y="4641"/>
                    <a:pt x="6229" y="4432"/>
                    <a:pt x="6229" y="4171"/>
                  </a:cubicBezTo>
                  <a:cubicBezTo>
                    <a:pt x="6229" y="3927"/>
                    <a:pt x="6439" y="3717"/>
                    <a:pt x="6683" y="3717"/>
                  </a:cubicBezTo>
                  <a:close/>
                  <a:moveTo>
                    <a:pt x="7124" y="5561"/>
                  </a:moveTo>
                  <a:cubicBezTo>
                    <a:pt x="7218" y="5561"/>
                    <a:pt x="7313" y="5590"/>
                    <a:pt x="7398" y="5653"/>
                  </a:cubicBezTo>
                  <a:cubicBezTo>
                    <a:pt x="7607" y="5811"/>
                    <a:pt x="7642" y="6090"/>
                    <a:pt x="7485" y="6299"/>
                  </a:cubicBezTo>
                  <a:cubicBezTo>
                    <a:pt x="6962" y="6997"/>
                    <a:pt x="6141" y="7416"/>
                    <a:pt x="5269" y="7416"/>
                  </a:cubicBezTo>
                  <a:cubicBezTo>
                    <a:pt x="4415" y="7416"/>
                    <a:pt x="3578" y="6997"/>
                    <a:pt x="3054" y="6299"/>
                  </a:cubicBezTo>
                  <a:cubicBezTo>
                    <a:pt x="2896" y="6090"/>
                    <a:pt x="2949" y="5811"/>
                    <a:pt x="3159" y="5653"/>
                  </a:cubicBezTo>
                  <a:cubicBezTo>
                    <a:pt x="3236" y="5590"/>
                    <a:pt x="3330" y="5561"/>
                    <a:pt x="3425" y="5561"/>
                  </a:cubicBezTo>
                  <a:cubicBezTo>
                    <a:pt x="3566" y="5561"/>
                    <a:pt x="3710" y="5626"/>
                    <a:pt x="3804" y="5741"/>
                  </a:cubicBezTo>
                  <a:cubicBezTo>
                    <a:pt x="4136" y="6211"/>
                    <a:pt x="4694" y="6491"/>
                    <a:pt x="5269" y="6491"/>
                  </a:cubicBezTo>
                  <a:cubicBezTo>
                    <a:pt x="5846" y="6491"/>
                    <a:pt x="6404" y="6211"/>
                    <a:pt x="6753" y="5741"/>
                  </a:cubicBezTo>
                  <a:cubicBezTo>
                    <a:pt x="6846" y="5626"/>
                    <a:pt x="6984" y="5561"/>
                    <a:pt x="7124" y="5561"/>
                  </a:cubicBezTo>
                  <a:close/>
                  <a:moveTo>
                    <a:pt x="5269" y="1"/>
                  </a:moveTo>
                  <a:cubicBezTo>
                    <a:pt x="2443" y="1"/>
                    <a:pt x="158" y="2287"/>
                    <a:pt x="158" y="5095"/>
                  </a:cubicBezTo>
                  <a:cubicBezTo>
                    <a:pt x="158" y="6369"/>
                    <a:pt x="628" y="7572"/>
                    <a:pt x="1466" y="8514"/>
                  </a:cubicBezTo>
                  <a:lnTo>
                    <a:pt x="349" y="9370"/>
                  </a:lnTo>
                  <a:cubicBezTo>
                    <a:pt x="0" y="9631"/>
                    <a:pt x="193" y="10207"/>
                    <a:pt x="628" y="10207"/>
                  </a:cubicBezTo>
                  <a:lnTo>
                    <a:pt x="5287" y="10207"/>
                  </a:lnTo>
                  <a:cubicBezTo>
                    <a:pt x="8095" y="10189"/>
                    <a:pt x="10363" y="7904"/>
                    <a:pt x="10363" y="5095"/>
                  </a:cubicBezTo>
                  <a:cubicBezTo>
                    <a:pt x="10363" y="2287"/>
                    <a:pt x="8079" y="1"/>
                    <a:pt x="5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6" name="Google Shape;2026;p46"/>
          <p:cNvGrpSpPr/>
          <p:nvPr/>
        </p:nvGrpSpPr>
        <p:grpSpPr>
          <a:xfrm>
            <a:off x="1735500" y="1408695"/>
            <a:ext cx="357686" cy="354160"/>
            <a:chOff x="1414013" y="1490925"/>
            <a:chExt cx="398225" cy="394300"/>
          </a:xfrm>
        </p:grpSpPr>
        <p:sp>
          <p:nvSpPr>
            <p:cNvPr id="2027" name="Google Shape;2027;p46"/>
            <p:cNvSpPr/>
            <p:nvPr/>
          </p:nvSpPr>
          <p:spPr>
            <a:xfrm>
              <a:off x="1414013" y="1490925"/>
              <a:ext cx="398225" cy="394300"/>
            </a:xfrm>
            <a:custGeom>
              <a:avLst/>
              <a:gdLst/>
              <a:ahLst/>
              <a:cxnLst/>
              <a:rect l="l" t="t" r="r" b="b"/>
              <a:pathLst>
                <a:path w="15929" h="15772" extrusionOk="0">
                  <a:moveTo>
                    <a:pt x="8059" y="3839"/>
                  </a:moveTo>
                  <a:cubicBezTo>
                    <a:pt x="8222" y="3839"/>
                    <a:pt x="8383" y="3926"/>
                    <a:pt x="8462" y="4101"/>
                  </a:cubicBezTo>
                  <a:lnTo>
                    <a:pt x="9526" y="6246"/>
                  </a:lnTo>
                  <a:lnTo>
                    <a:pt x="11899" y="6578"/>
                  </a:lnTo>
                  <a:cubicBezTo>
                    <a:pt x="12265" y="6648"/>
                    <a:pt x="12423" y="7101"/>
                    <a:pt x="12143" y="7380"/>
                  </a:cubicBezTo>
                  <a:lnTo>
                    <a:pt x="10434" y="9037"/>
                  </a:lnTo>
                  <a:lnTo>
                    <a:pt x="10834" y="11393"/>
                  </a:lnTo>
                  <a:cubicBezTo>
                    <a:pt x="10889" y="11697"/>
                    <a:pt x="10650" y="11935"/>
                    <a:pt x="10384" y="11935"/>
                  </a:cubicBezTo>
                  <a:cubicBezTo>
                    <a:pt x="10313" y="11935"/>
                    <a:pt x="10241" y="11918"/>
                    <a:pt x="10171" y="11882"/>
                  </a:cubicBezTo>
                  <a:lnTo>
                    <a:pt x="8061" y="10765"/>
                  </a:lnTo>
                  <a:lnTo>
                    <a:pt x="5933" y="11882"/>
                  </a:lnTo>
                  <a:cubicBezTo>
                    <a:pt x="5863" y="11918"/>
                    <a:pt x="5791" y="11935"/>
                    <a:pt x="5720" y="11935"/>
                  </a:cubicBezTo>
                  <a:cubicBezTo>
                    <a:pt x="5453" y="11935"/>
                    <a:pt x="5214" y="11697"/>
                    <a:pt x="5270" y="11393"/>
                  </a:cubicBezTo>
                  <a:lnTo>
                    <a:pt x="5670" y="9037"/>
                  </a:lnTo>
                  <a:lnTo>
                    <a:pt x="3960" y="7380"/>
                  </a:lnTo>
                  <a:cubicBezTo>
                    <a:pt x="3681" y="7101"/>
                    <a:pt x="3839" y="6648"/>
                    <a:pt x="4223" y="6578"/>
                  </a:cubicBezTo>
                  <a:lnTo>
                    <a:pt x="6577" y="6246"/>
                  </a:lnTo>
                  <a:lnTo>
                    <a:pt x="7642" y="4101"/>
                  </a:lnTo>
                  <a:cubicBezTo>
                    <a:pt x="7730" y="3926"/>
                    <a:pt x="7895" y="3839"/>
                    <a:pt x="8059" y="3839"/>
                  </a:cubicBezTo>
                  <a:close/>
                  <a:moveTo>
                    <a:pt x="8061" y="0"/>
                  </a:moveTo>
                  <a:cubicBezTo>
                    <a:pt x="3699" y="0"/>
                    <a:pt x="175" y="3524"/>
                    <a:pt x="175" y="7886"/>
                  </a:cubicBezTo>
                  <a:cubicBezTo>
                    <a:pt x="175" y="9944"/>
                    <a:pt x="978" y="11916"/>
                    <a:pt x="2390" y="13382"/>
                  </a:cubicBezTo>
                  <a:lnTo>
                    <a:pt x="350" y="14934"/>
                  </a:lnTo>
                  <a:cubicBezTo>
                    <a:pt x="1" y="15213"/>
                    <a:pt x="192" y="15771"/>
                    <a:pt x="629" y="15771"/>
                  </a:cubicBezTo>
                  <a:lnTo>
                    <a:pt x="8096" y="15771"/>
                  </a:lnTo>
                  <a:cubicBezTo>
                    <a:pt x="12423" y="15755"/>
                    <a:pt x="15929" y="12247"/>
                    <a:pt x="15929" y="7886"/>
                  </a:cubicBezTo>
                  <a:cubicBezTo>
                    <a:pt x="15929" y="3542"/>
                    <a:pt x="12404" y="0"/>
                    <a:pt x="8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46"/>
            <p:cNvSpPr/>
            <p:nvPr/>
          </p:nvSpPr>
          <p:spPr>
            <a:xfrm>
              <a:off x="1545738" y="1624375"/>
              <a:ext cx="139150" cy="132200"/>
            </a:xfrm>
            <a:custGeom>
              <a:avLst/>
              <a:gdLst/>
              <a:ahLst/>
              <a:cxnLst/>
              <a:rect l="l" t="t" r="r" b="b"/>
              <a:pathLst>
                <a:path w="5566" h="5288" extrusionOk="0">
                  <a:moveTo>
                    <a:pt x="2792" y="1"/>
                  </a:moveTo>
                  <a:lnTo>
                    <a:pt x="2041" y="1536"/>
                  </a:lnTo>
                  <a:cubicBezTo>
                    <a:pt x="1971" y="1659"/>
                    <a:pt x="1832" y="1763"/>
                    <a:pt x="1692" y="1780"/>
                  </a:cubicBezTo>
                  <a:lnTo>
                    <a:pt x="1" y="2024"/>
                  </a:lnTo>
                  <a:lnTo>
                    <a:pt x="1222" y="3211"/>
                  </a:lnTo>
                  <a:cubicBezTo>
                    <a:pt x="1327" y="3315"/>
                    <a:pt x="1378" y="3473"/>
                    <a:pt x="1361" y="3613"/>
                  </a:cubicBezTo>
                  <a:lnTo>
                    <a:pt x="1064" y="5287"/>
                  </a:lnTo>
                  <a:lnTo>
                    <a:pt x="2565" y="4502"/>
                  </a:lnTo>
                  <a:cubicBezTo>
                    <a:pt x="2634" y="4467"/>
                    <a:pt x="2709" y="4449"/>
                    <a:pt x="2783" y="4449"/>
                  </a:cubicBezTo>
                  <a:cubicBezTo>
                    <a:pt x="2857" y="4449"/>
                    <a:pt x="2932" y="4467"/>
                    <a:pt x="3001" y="4502"/>
                  </a:cubicBezTo>
                  <a:lnTo>
                    <a:pt x="4502" y="5287"/>
                  </a:lnTo>
                  <a:lnTo>
                    <a:pt x="4502" y="5287"/>
                  </a:lnTo>
                  <a:lnTo>
                    <a:pt x="4223" y="3613"/>
                  </a:lnTo>
                  <a:cubicBezTo>
                    <a:pt x="4188" y="3473"/>
                    <a:pt x="4239" y="3315"/>
                    <a:pt x="4344" y="3211"/>
                  </a:cubicBezTo>
                  <a:lnTo>
                    <a:pt x="5565" y="2024"/>
                  </a:lnTo>
                  <a:lnTo>
                    <a:pt x="3890" y="1780"/>
                  </a:lnTo>
                  <a:cubicBezTo>
                    <a:pt x="3734" y="1763"/>
                    <a:pt x="3611" y="1659"/>
                    <a:pt x="3542" y="1536"/>
                  </a:cubicBezTo>
                  <a:lnTo>
                    <a:pt x="2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9" name="Google Shape;2029;p46"/>
          <p:cNvGrpSpPr/>
          <p:nvPr/>
        </p:nvGrpSpPr>
        <p:grpSpPr>
          <a:xfrm>
            <a:off x="2325865" y="1408695"/>
            <a:ext cx="361234" cy="354160"/>
            <a:chOff x="2071288" y="1490925"/>
            <a:chExt cx="402175" cy="394300"/>
          </a:xfrm>
        </p:grpSpPr>
        <p:sp>
          <p:nvSpPr>
            <p:cNvPr id="2030" name="Google Shape;2030;p46"/>
            <p:cNvSpPr/>
            <p:nvPr/>
          </p:nvSpPr>
          <p:spPr>
            <a:xfrm>
              <a:off x="2189513" y="1490925"/>
              <a:ext cx="283950" cy="300950"/>
            </a:xfrm>
            <a:custGeom>
              <a:avLst/>
              <a:gdLst/>
              <a:ahLst/>
              <a:cxnLst/>
              <a:rect l="l" t="t" r="r" b="b"/>
              <a:pathLst>
                <a:path w="11358" h="12038" extrusionOk="0">
                  <a:moveTo>
                    <a:pt x="5181" y="0"/>
                  </a:moveTo>
                  <a:cubicBezTo>
                    <a:pt x="2983" y="0"/>
                    <a:pt x="1047" y="1204"/>
                    <a:pt x="0" y="2966"/>
                  </a:cubicBezTo>
                  <a:cubicBezTo>
                    <a:pt x="493" y="2861"/>
                    <a:pt x="982" y="2810"/>
                    <a:pt x="1462" y="2810"/>
                  </a:cubicBezTo>
                  <a:cubicBezTo>
                    <a:pt x="5199" y="2810"/>
                    <a:pt x="8391" y="5857"/>
                    <a:pt x="8391" y="9753"/>
                  </a:cubicBezTo>
                  <a:cubicBezTo>
                    <a:pt x="8391" y="10538"/>
                    <a:pt x="8270" y="11323"/>
                    <a:pt x="8007" y="12038"/>
                  </a:cubicBezTo>
                  <a:lnTo>
                    <a:pt x="10729" y="12038"/>
                  </a:lnTo>
                  <a:cubicBezTo>
                    <a:pt x="11166" y="12038"/>
                    <a:pt x="11357" y="11480"/>
                    <a:pt x="11008" y="11219"/>
                  </a:cubicBezTo>
                  <a:lnTo>
                    <a:pt x="9578" y="10119"/>
                  </a:lnTo>
                  <a:cubicBezTo>
                    <a:pt x="10608" y="9020"/>
                    <a:pt x="11201" y="7555"/>
                    <a:pt x="11201" y="6020"/>
                  </a:cubicBezTo>
                  <a:cubicBezTo>
                    <a:pt x="11201" y="2705"/>
                    <a:pt x="8496" y="0"/>
                    <a:pt x="5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46"/>
            <p:cNvSpPr/>
            <p:nvPr/>
          </p:nvSpPr>
          <p:spPr>
            <a:xfrm>
              <a:off x="2071288" y="1584250"/>
              <a:ext cx="304925" cy="300975"/>
            </a:xfrm>
            <a:custGeom>
              <a:avLst/>
              <a:gdLst/>
              <a:ahLst/>
              <a:cxnLst/>
              <a:rect l="l" t="t" r="r" b="b"/>
              <a:pathLst>
                <a:path w="12197" h="12039" extrusionOk="0">
                  <a:moveTo>
                    <a:pt x="4345" y="5548"/>
                  </a:moveTo>
                  <a:cubicBezTo>
                    <a:pt x="4590" y="5548"/>
                    <a:pt x="4799" y="5758"/>
                    <a:pt x="4799" y="6020"/>
                  </a:cubicBezTo>
                  <a:cubicBezTo>
                    <a:pt x="4799" y="6264"/>
                    <a:pt x="4590" y="6474"/>
                    <a:pt x="4345" y="6474"/>
                  </a:cubicBezTo>
                  <a:cubicBezTo>
                    <a:pt x="4083" y="6474"/>
                    <a:pt x="3874" y="6264"/>
                    <a:pt x="3874" y="6020"/>
                  </a:cubicBezTo>
                  <a:cubicBezTo>
                    <a:pt x="3874" y="5758"/>
                    <a:pt x="4083" y="5548"/>
                    <a:pt x="4345" y="5548"/>
                  </a:cubicBezTo>
                  <a:close/>
                  <a:moveTo>
                    <a:pt x="6177" y="5548"/>
                  </a:moveTo>
                  <a:cubicBezTo>
                    <a:pt x="6439" y="5548"/>
                    <a:pt x="6648" y="5758"/>
                    <a:pt x="6648" y="6020"/>
                  </a:cubicBezTo>
                  <a:cubicBezTo>
                    <a:pt x="6648" y="6264"/>
                    <a:pt x="6439" y="6474"/>
                    <a:pt x="6177" y="6474"/>
                  </a:cubicBezTo>
                  <a:cubicBezTo>
                    <a:pt x="5932" y="6474"/>
                    <a:pt x="5723" y="6264"/>
                    <a:pt x="5723" y="6020"/>
                  </a:cubicBezTo>
                  <a:cubicBezTo>
                    <a:pt x="5723" y="5758"/>
                    <a:pt x="5932" y="5548"/>
                    <a:pt x="6177" y="5548"/>
                  </a:cubicBezTo>
                  <a:close/>
                  <a:moveTo>
                    <a:pt x="8026" y="5548"/>
                  </a:moveTo>
                  <a:cubicBezTo>
                    <a:pt x="8288" y="5548"/>
                    <a:pt x="8498" y="5758"/>
                    <a:pt x="8498" y="6020"/>
                  </a:cubicBezTo>
                  <a:cubicBezTo>
                    <a:pt x="8498" y="6264"/>
                    <a:pt x="8288" y="6474"/>
                    <a:pt x="8026" y="6474"/>
                  </a:cubicBezTo>
                  <a:cubicBezTo>
                    <a:pt x="7782" y="6474"/>
                    <a:pt x="7572" y="6264"/>
                    <a:pt x="7572" y="6020"/>
                  </a:cubicBezTo>
                  <a:cubicBezTo>
                    <a:pt x="7572" y="5758"/>
                    <a:pt x="7782" y="5548"/>
                    <a:pt x="8026" y="5548"/>
                  </a:cubicBezTo>
                  <a:close/>
                  <a:moveTo>
                    <a:pt x="6177" y="0"/>
                  </a:moveTo>
                  <a:cubicBezTo>
                    <a:pt x="2862" y="0"/>
                    <a:pt x="158" y="2705"/>
                    <a:pt x="158" y="6020"/>
                  </a:cubicBezTo>
                  <a:cubicBezTo>
                    <a:pt x="158" y="7537"/>
                    <a:pt x="751" y="9003"/>
                    <a:pt x="1780" y="10119"/>
                  </a:cubicBezTo>
                  <a:lnTo>
                    <a:pt x="350" y="11201"/>
                  </a:lnTo>
                  <a:cubicBezTo>
                    <a:pt x="1" y="11480"/>
                    <a:pt x="193" y="12038"/>
                    <a:pt x="629" y="12038"/>
                  </a:cubicBezTo>
                  <a:lnTo>
                    <a:pt x="6211" y="12038"/>
                  </a:lnTo>
                  <a:cubicBezTo>
                    <a:pt x="7817" y="12022"/>
                    <a:pt x="9317" y="11394"/>
                    <a:pt x="10452" y="10259"/>
                  </a:cubicBezTo>
                  <a:cubicBezTo>
                    <a:pt x="11568" y="9126"/>
                    <a:pt x="12196" y="7625"/>
                    <a:pt x="12196" y="6020"/>
                  </a:cubicBezTo>
                  <a:cubicBezTo>
                    <a:pt x="12196" y="2705"/>
                    <a:pt x="9509" y="0"/>
                    <a:pt x="6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2" name="Google Shape;2032;p46"/>
          <p:cNvGrpSpPr/>
          <p:nvPr/>
        </p:nvGrpSpPr>
        <p:grpSpPr>
          <a:xfrm>
            <a:off x="2919777" y="1419272"/>
            <a:ext cx="353779" cy="333008"/>
            <a:chOff x="2732513" y="1502700"/>
            <a:chExt cx="393875" cy="370750"/>
          </a:xfrm>
        </p:grpSpPr>
        <p:sp>
          <p:nvSpPr>
            <p:cNvPr id="2033" name="Google Shape;2033;p46"/>
            <p:cNvSpPr/>
            <p:nvPr/>
          </p:nvSpPr>
          <p:spPr>
            <a:xfrm>
              <a:off x="2845488" y="1502700"/>
              <a:ext cx="167925" cy="226825"/>
            </a:xfrm>
            <a:custGeom>
              <a:avLst/>
              <a:gdLst/>
              <a:ahLst/>
              <a:cxnLst/>
              <a:rect l="l" t="t" r="r" b="b"/>
              <a:pathLst>
                <a:path w="6717" h="9073" extrusionOk="0">
                  <a:moveTo>
                    <a:pt x="3367" y="1641"/>
                  </a:moveTo>
                  <a:cubicBezTo>
                    <a:pt x="4309" y="1641"/>
                    <a:pt x="5076" y="2408"/>
                    <a:pt x="5076" y="3350"/>
                  </a:cubicBezTo>
                  <a:cubicBezTo>
                    <a:pt x="5076" y="4309"/>
                    <a:pt x="4309" y="5077"/>
                    <a:pt x="3367" y="5077"/>
                  </a:cubicBezTo>
                  <a:cubicBezTo>
                    <a:pt x="2408" y="5077"/>
                    <a:pt x="1640" y="4309"/>
                    <a:pt x="1640" y="3350"/>
                  </a:cubicBezTo>
                  <a:cubicBezTo>
                    <a:pt x="1640" y="2408"/>
                    <a:pt x="2408" y="1641"/>
                    <a:pt x="3367" y="1641"/>
                  </a:cubicBezTo>
                  <a:close/>
                  <a:moveTo>
                    <a:pt x="3367" y="1"/>
                  </a:moveTo>
                  <a:cubicBezTo>
                    <a:pt x="1517" y="1"/>
                    <a:pt x="0" y="1501"/>
                    <a:pt x="0" y="3350"/>
                  </a:cubicBezTo>
                  <a:cubicBezTo>
                    <a:pt x="0" y="5549"/>
                    <a:pt x="2478" y="8200"/>
                    <a:pt x="3367" y="9073"/>
                  </a:cubicBezTo>
                  <a:cubicBezTo>
                    <a:pt x="4239" y="8200"/>
                    <a:pt x="6716" y="5549"/>
                    <a:pt x="6716" y="3350"/>
                  </a:cubicBezTo>
                  <a:cubicBezTo>
                    <a:pt x="6716" y="1501"/>
                    <a:pt x="5216" y="1"/>
                    <a:pt x="3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46"/>
            <p:cNvSpPr/>
            <p:nvPr/>
          </p:nvSpPr>
          <p:spPr>
            <a:xfrm>
              <a:off x="2909588" y="15668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803" y="1"/>
                  </a:moveTo>
                  <a:cubicBezTo>
                    <a:pt x="349" y="1"/>
                    <a:pt x="0" y="350"/>
                    <a:pt x="0" y="786"/>
                  </a:cubicBezTo>
                  <a:cubicBezTo>
                    <a:pt x="0" y="1222"/>
                    <a:pt x="349" y="1589"/>
                    <a:pt x="803" y="1589"/>
                  </a:cubicBezTo>
                  <a:cubicBezTo>
                    <a:pt x="1240" y="1589"/>
                    <a:pt x="1589" y="1222"/>
                    <a:pt x="1589" y="786"/>
                  </a:cubicBezTo>
                  <a:cubicBezTo>
                    <a:pt x="1589" y="350"/>
                    <a:pt x="1240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46"/>
            <p:cNvSpPr/>
            <p:nvPr/>
          </p:nvSpPr>
          <p:spPr>
            <a:xfrm>
              <a:off x="2732513" y="1578150"/>
              <a:ext cx="393875" cy="295300"/>
            </a:xfrm>
            <a:custGeom>
              <a:avLst/>
              <a:gdLst/>
              <a:ahLst/>
              <a:cxnLst/>
              <a:rect l="l" t="t" r="r" b="b"/>
              <a:pathLst>
                <a:path w="15755" h="11812" extrusionOk="0">
                  <a:moveTo>
                    <a:pt x="3612" y="0"/>
                  </a:moveTo>
                  <a:lnTo>
                    <a:pt x="3612" y="0"/>
                  </a:lnTo>
                  <a:cubicBezTo>
                    <a:pt x="1519" y="628"/>
                    <a:pt x="0" y="2566"/>
                    <a:pt x="0" y="4850"/>
                  </a:cubicBezTo>
                  <a:cubicBezTo>
                    <a:pt x="0" y="7118"/>
                    <a:pt x="1500" y="9107"/>
                    <a:pt x="3664" y="9735"/>
                  </a:cubicBezTo>
                  <a:lnTo>
                    <a:pt x="3664" y="11358"/>
                  </a:lnTo>
                  <a:cubicBezTo>
                    <a:pt x="3664" y="11628"/>
                    <a:pt x="3894" y="11812"/>
                    <a:pt x="4130" y="11812"/>
                  </a:cubicBezTo>
                  <a:cubicBezTo>
                    <a:pt x="4244" y="11812"/>
                    <a:pt x="4359" y="11769"/>
                    <a:pt x="4450" y="11672"/>
                  </a:cubicBezTo>
                  <a:lnTo>
                    <a:pt x="6194" y="9945"/>
                  </a:lnTo>
                  <a:lnTo>
                    <a:pt x="10677" y="9945"/>
                  </a:lnTo>
                  <a:cubicBezTo>
                    <a:pt x="13487" y="9945"/>
                    <a:pt x="15755" y="7660"/>
                    <a:pt x="15755" y="4850"/>
                  </a:cubicBezTo>
                  <a:cubicBezTo>
                    <a:pt x="15755" y="2566"/>
                    <a:pt x="14236" y="628"/>
                    <a:pt x="12143" y="0"/>
                  </a:cubicBezTo>
                  <a:lnTo>
                    <a:pt x="12143" y="0"/>
                  </a:lnTo>
                  <a:cubicBezTo>
                    <a:pt x="12317" y="2198"/>
                    <a:pt x="10503" y="4641"/>
                    <a:pt x="8986" y="6246"/>
                  </a:cubicBezTo>
                  <a:lnTo>
                    <a:pt x="10189" y="6246"/>
                  </a:lnTo>
                  <a:cubicBezTo>
                    <a:pt x="10451" y="6246"/>
                    <a:pt x="10642" y="6455"/>
                    <a:pt x="10642" y="6700"/>
                  </a:cubicBezTo>
                  <a:cubicBezTo>
                    <a:pt x="10642" y="6962"/>
                    <a:pt x="10451" y="7171"/>
                    <a:pt x="10189" y="7171"/>
                  </a:cubicBezTo>
                  <a:lnTo>
                    <a:pt x="5566" y="7171"/>
                  </a:lnTo>
                  <a:cubicBezTo>
                    <a:pt x="5322" y="7171"/>
                    <a:pt x="5113" y="6962"/>
                    <a:pt x="5113" y="6700"/>
                  </a:cubicBezTo>
                  <a:cubicBezTo>
                    <a:pt x="5113" y="6455"/>
                    <a:pt x="5322" y="6246"/>
                    <a:pt x="5566" y="6246"/>
                  </a:cubicBezTo>
                  <a:lnTo>
                    <a:pt x="6769" y="6246"/>
                  </a:lnTo>
                  <a:cubicBezTo>
                    <a:pt x="5252" y="4624"/>
                    <a:pt x="3438" y="2198"/>
                    <a:pt x="3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6" name="Google Shape;2036;p46"/>
          <p:cNvGrpSpPr/>
          <p:nvPr/>
        </p:nvGrpSpPr>
        <p:grpSpPr>
          <a:xfrm>
            <a:off x="3509760" y="1408987"/>
            <a:ext cx="354160" cy="353868"/>
            <a:chOff x="3389363" y="1491250"/>
            <a:chExt cx="394300" cy="393975"/>
          </a:xfrm>
        </p:grpSpPr>
        <p:sp>
          <p:nvSpPr>
            <p:cNvPr id="2037" name="Google Shape;2037;p46"/>
            <p:cNvSpPr/>
            <p:nvPr/>
          </p:nvSpPr>
          <p:spPr>
            <a:xfrm>
              <a:off x="3574738" y="1491250"/>
              <a:ext cx="93775" cy="58575"/>
            </a:xfrm>
            <a:custGeom>
              <a:avLst/>
              <a:gdLst/>
              <a:ahLst/>
              <a:cxnLst/>
              <a:rect l="l" t="t" r="r" b="b"/>
              <a:pathLst>
                <a:path w="3751" h="2343" extrusionOk="0">
                  <a:moveTo>
                    <a:pt x="2480" y="0"/>
                  </a:moveTo>
                  <a:cubicBezTo>
                    <a:pt x="1216" y="0"/>
                    <a:pt x="70" y="979"/>
                    <a:pt x="0" y="2343"/>
                  </a:cubicBezTo>
                  <a:lnTo>
                    <a:pt x="924" y="2343"/>
                  </a:lnTo>
                  <a:cubicBezTo>
                    <a:pt x="995" y="1504"/>
                    <a:pt x="1704" y="922"/>
                    <a:pt x="2476" y="922"/>
                  </a:cubicBezTo>
                  <a:cubicBezTo>
                    <a:pt x="2668" y="922"/>
                    <a:pt x="2863" y="958"/>
                    <a:pt x="3053" y="1034"/>
                  </a:cubicBezTo>
                  <a:cubicBezTo>
                    <a:pt x="3110" y="1055"/>
                    <a:pt x="3169" y="1065"/>
                    <a:pt x="3226" y="1065"/>
                  </a:cubicBezTo>
                  <a:cubicBezTo>
                    <a:pt x="3412" y="1065"/>
                    <a:pt x="3584" y="959"/>
                    <a:pt x="3664" y="773"/>
                  </a:cubicBezTo>
                  <a:cubicBezTo>
                    <a:pt x="3751" y="545"/>
                    <a:pt x="3646" y="266"/>
                    <a:pt x="3402" y="180"/>
                  </a:cubicBezTo>
                  <a:cubicBezTo>
                    <a:pt x="3096" y="57"/>
                    <a:pt x="2785" y="0"/>
                    <a:pt x="2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46"/>
            <p:cNvSpPr/>
            <p:nvPr/>
          </p:nvSpPr>
          <p:spPr>
            <a:xfrm>
              <a:off x="3523263" y="1572900"/>
              <a:ext cx="126925" cy="150075"/>
            </a:xfrm>
            <a:custGeom>
              <a:avLst/>
              <a:gdLst/>
              <a:ahLst/>
              <a:cxnLst/>
              <a:rect l="l" t="t" r="r" b="b"/>
              <a:pathLst>
                <a:path w="5077" h="6003" extrusionOk="0">
                  <a:moveTo>
                    <a:pt x="1606" y="1"/>
                  </a:moveTo>
                  <a:lnTo>
                    <a:pt x="1606" y="787"/>
                  </a:lnTo>
                  <a:cubicBezTo>
                    <a:pt x="1606" y="961"/>
                    <a:pt x="1518" y="1117"/>
                    <a:pt x="1362" y="1205"/>
                  </a:cubicBezTo>
                  <a:cubicBezTo>
                    <a:pt x="524" y="1641"/>
                    <a:pt x="1" y="2513"/>
                    <a:pt x="1" y="3455"/>
                  </a:cubicBezTo>
                  <a:cubicBezTo>
                    <a:pt x="1" y="4851"/>
                    <a:pt x="1134" y="6002"/>
                    <a:pt x="2530" y="6002"/>
                  </a:cubicBezTo>
                  <a:cubicBezTo>
                    <a:pt x="3925" y="6002"/>
                    <a:pt x="5077" y="4851"/>
                    <a:pt x="5077" y="3455"/>
                  </a:cubicBezTo>
                  <a:cubicBezTo>
                    <a:pt x="5077" y="2513"/>
                    <a:pt x="4554" y="1641"/>
                    <a:pt x="3699" y="1205"/>
                  </a:cubicBezTo>
                  <a:cubicBezTo>
                    <a:pt x="3542" y="1117"/>
                    <a:pt x="3455" y="961"/>
                    <a:pt x="3455" y="787"/>
                  </a:cubicBezTo>
                  <a:lnTo>
                    <a:pt x="3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46"/>
            <p:cNvSpPr/>
            <p:nvPr/>
          </p:nvSpPr>
          <p:spPr>
            <a:xfrm>
              <a:off x="3389363" y="1584250"/>
              <a:ext cx="394300" cy="300975"/>
            </a:xfrm>
            <a:custGeom>
              <a:avLst/>
              <a:gdLst/>
              <a:ahLst/>
              <a:cxnLst/>
              <a:rect l="l" t="t" r="r" b="b"/>
              <a:pathLst>
                <a:path w="15772" h="12039" extrusionOk="0">
                  <a:moveTo>
                    <a:pt x="472" y="0"/>
                  </a:moveTo>
                  <a:cubicBezTo>
                    <a:pt x="209" y="0"/>
                    <a:pt x="0" y="210"/>
                    <a:pt x="0" y="454"/>
                  </a:cubicBezTo>
                  <a:lnTo>
                    <a:pt x="0" y="11568"/>
                  </a:lnTo>
                  <a:cubicBezTo>
                    <a:pt x="0" y="11851"/>
                    <a:pt x="231" y="12038"/>
                    <a:pt x="473" y="12038"/>
                  </a:cubicBezTo>
                  <a:cubicBezTo>
                    <a:pt x="589" y="12038"/>
                    <a:pt x="707" y="11995"/>
                    <a:pt x="803" y="11899"/>
                  </a:cubicBezTo>
                  <a:lnTo>
                    <a:pt x="3454" y="9230"/>
                  </a:lnTo>
                  <a:lnTo>
                    <a:pt x="15301" y="9230"/>
                  </a:lnTo>
                  <a:cubicBezTo>
                    <a:pt x="15562" y="9230"/>
                    <a:pt x="15771" y="9021"/>
                    <a:pt x="15771" y="8777"/>
                  </a:cubicBezTo>
                  <a:lnTo>
                    <a:pt x="15771" y="454"/>
                  </a:lnTo>
                  <a:cubicBezTo>
                    <a:pt x="15771" y="210"/>
                    <a:pt x="15562" y="0"/>
                    <a:pt x="15301" y="0"/>
                  </a:cubicBezTo>
                  <a:lnTo>
                    <a:pt x="9735" y="0"/>
                  </a:lnTo>
                  <a:lnTo>
                    <a:pt x="9735" y="70"/>
                  </a:lnTo>
                  <a:cubicBezTo>
                    <a:pt x="10730" y="698"/>
                    <a:pt x="11358" y="1798"/>
                    <a:pt x="11358" y="3001"/>
                  </a:cubicBezTo>
                  <a:cubicBezTo>
                    <a:pt x="11358" y="4904"/>
                    <a:pt x="9788" y="6456"/>
                    <a:pt x="7886" y="6456"/>
                  </a:cubicBezTo>
                  <a:cubicBezTo>
                    <a:pt x="5985" y="6456"/>
                    <a:pt x="4431" y="4904"/>
                    <a:pt x="4431" y="3001"/>
                  </a:cubicBezTo>
                  <a:cubicBezTo>
                    <a:pt x="4431" y="1798"/>
                    <a:pt x="5043" y="698"/>
                    <a:pt x="6036" y="70"/>
                  </a:cubicBezTo>
                  <a:lnTo>
                    <a:pt x="60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0" name="Google Shape;2040;p46"/>
          <p:cNvGrpSpPr/>
          <p:nvPr/>
        </p:nvGrpSpPr>
        <p:grpSpPr>
          <a:xfrm>
            <a:off x="4100147" y="1408695"/>
            <a:ext cx="353756" cy="354160"/>
            <a:chOff x="4046663" y="1490925"/>
            <a:chExt cx="393850" cy="394300"/>
          </a:xfrm>
        </p:grpSpPr>
        <p:sp>
          <p:nvSpPr>
            <p:cNvPr id="2041" name="Google Shape;2041;p46"/>
            <p:cNvSpPr/>
            <p:nvPr/>
          </p:nvSpPr>
          <p:spPr>
            <a:xfrm>
              <a:off x="4046663" y="1815000"/>
              <a:ext cx="69800" cy="70225"/>
            </a:xfrm>
            <a:custGeom>
              <a:avLst/>
              <a:gdLst/>
              <a:ahLst/>
              <a:cxnLst/>
              <a:rect l="l" t="t" r="r" b="b"/>
              <a:pathLst>
                <a:path w="2792" h="2809" extrusionOk="0">
                  <a:moveTo>
                    <a:pt x="1396" y="0"/>
                  </a:moveTo>
                  <a:cubicBezTo>
                    <a:pt x="628" y="0"/>
                    <a:pt x="0" y="628"/>
                    <a:pt x="0" y="1413"/>
                  </a:cubicBezTo>
                  <a:cubicBezTo>
                    <a:pt x="0" y="2180"/>
                    <a:pt x="628" y="2808"/>
                    <a:pt x="1396" y="2808"/>
                  </a:cubicBezTo>
                  <a:cubicBezTo>
                    <a:pt x="2164" y="2808"/>
                    <a:pt x="2792" y="2180"/>
                    <a:pt x="2792" y="1413"/>
                  </a:cubicBezTo>
                  <a:cubicBezTo>
                    <a:pt x="2792" y="628"/>
                    <a:pt x="2164" y="0"/>
                    <a:pt x="1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46"/>
            <p:cNvSpPr/>
            <p:nvPr/>
          </p:nvSpPr>
          <p:spPr>
            <a:xfrm>
              <a:off x="4046663" y="1490925"/>
              <a:ext cx="393850" cy="335850"/>
            </a:xfrm>
            <a:custGeom>
              <a:avLst/>
              <a:gdLst/>
              <a:ahLst/>
              <a:cxnLst/>
              <a:rect l="l" t="t" r="r" b="b"/>
              <a:pathLst>
                <a:path w="15754" h="13434" extrusionOk="0">
                  <a:moveTo>
                    <a:pt x="4641" y="6036"/>
                  </a:moveTo>
                  <a:cubicBezTo>
                    <a:pt x="5146" y="6036"/>
                    <a:pt x="5565" y="6455"/>
                    <a:pt x="5565" y="6962"/>
                  </a:cubicBezTo>
                  <a:cubicBezTo>
                    <a:pt x="5565" y="7467"/>
                    <a:pt x="5146" y="7886"/>
                    <a:pt x="4641" y="7886"/>
                  </a:cubicBezTo>
                  <a:cubicBezTo>
                    <a:pt x="4134" y="7886"/>
                    <a:pt x="3716" y="7467"/>
                    <a:pt x="3716" y="6962"/>
                  </a:cubicBezTo>
                  <a:cubicBezTo>
                    <a:pt x="3716" y="6455"/>
                    <a:pt x="4134" y="6036"/>
                    <a:pt x="4641" y="6036"/>
                  </a:cubicBezTo>
                  <a:close/>
                  <a:moveTo>
                    <a:pt x="8339" y="6036"/>
                  </a:moveTo>
                  <a:cubicBezTo>
                    <a:pt x="8845" y="6036"/>
                    <a:pt x="9263" y="6455"/>
                    <a:pt x="9263" y="6962"/>
                  </a:cubicBezTo>
                  <a:cubicBezTo>
                    <a:pt x="9263" y="7467"/>
                    <a:pt x="8845" y="7886"/>
                    <a:pt x="8339" y="7886"/>
                  </a:cubicBezTo>
                  <a:cubicBezTo>
                    <a:pt x="7833" y="7886"/>
                    <a:pt x="7414" y="7467"/>
                    <a:pt x="7414" y="6962"/>
                  </a:cubicBezTo>
                  <a:cubicBezTo>
                    <a:pt x="7414" y="6455"/>
                    <a:pt x="7833" y="6036"/>
                    <a:pt x="8339" y="6036"/>
                  </a:cubicBezTo>
                  <a:close/>
                  <a:moveTo>
                    <a:pt x="12038" y="6036"/>
                  </a:moveTo>
                  <a:cubicBezTo>
                    <a:pt x="12543" y="6036"/>
                    <a:pt x="12962" y="6455"/>
                    <a:pt x="12962" y="6962"/>
                  </a:cubicBezTo>
                  <a:cubicBezTo>
                    <a:pt x="12962" y="7467"/>
                    <a:pt x="12543" y="7886"/>
                    <a:pt x="12038" y="7886"/>
                  </a:cubicBezTo>
                  <a:cubicBezTo>
                    <a:pt x="11531" y="7886"/>
                    <a:pt x="11113" y="7467"/>
                    <a:pt x="11113" y="6962"/>
                  </a:cubicBezTo>
                  <a:cubicBezTo>
                    <a:pt x="11113" y="6455"/>
                    <a:pt x="11531" y="6036"/>
                    <a:pt x="12038" y="6036"/>
                  </a:cubicBezTo>
                  <a:close/>
                  <a:moveTo>
                    <a:pt x="8409" y="0"/>
                  </a:moveTo>
                  <a:cubicBezTo>
                    <a:pt x="6716" y="0"/>
                    <a:pt x="5269" y="1065"/>
                    <a:pt x="4711" y="2547"/>
                  </a:cubicBezTo>
                  <a:cubicBezTo>
                    <a:pt x="4292" y="2373"/>
                    <a:pt x="3838" y="2268"/>
                    <a:pt x="3367" y="2268"/>
                  </a:cubicBezTo>
                  <a:cubicBezTo>
                    <a:pt x="1501" y="2268"/>
                    <a:pt x="0" y="3768"/>
                    <a:pt x="0" y="5618"/>
                  </a:cubicBezTo>
                  <a:cubicBezTo>
                    <a:pt x="0" y="7171"/>
                    <a:pt x="1047" y="8462"/>
                    <a:pt x="2478" y="8863"/>
                  </a:cubicBezTo>
                  <a:cubicBezTo>
                    <a:pt x="2320" y="9246"/>
                    <a:pt x="2250" y="9648"/>
                    <a:pt x="2250" y="10084"/>
                  </a:cubicBezTo>
                  <a:cubicBezTo>
                    <a:pt x="2250" y="11933"/>
                    <a:pt x="3750" y="13434"/>
                    <a:pt x="5618" y="13434"/>
                  </a:cubicBezTo>
                  <a:cubicBezTo>
                    <a:pt x="6786" y="13434"/>
                    <a:pt x="7816" y="12840"/>
                    <a:pt x="8426" y="11951"/>
                  </a:cubicBezTo>
                  <a:cubicBezTo>
                    <a:pt x="9019" y="12840"/>
                    <a:pt x="10049" y="13434"/>
                    <a:pt x="11217" y="13434"/>
                  </a:cubicBezTo>
                  <a:cubicBezTo>
                    <a:pt x="13085" y="13434"/>
                    <a:pt x="14585" y="11933"/>
                    <a:pt x="14585" y="10084"/>
                  </a:cubicBezTo>
                  <a:cubicBezTo>
                    <a:pt x="14585" y="9840"/>
                    <a:pt x="14567" y="9579"/>
                    <a:pt x="14515" y="9351"/>
                  </a:cubicBezTo>
                  <a:cubicBezTo>
                    <a:pt x="15265" y="8723"/>
                    <a:pt x="15753" y="7799"/>
                    <a:pt x="15753" y="6734"/>
                  </a:cubicBezTo>
                  <a:cubicBezTo>
                    <a:pt x="15753" y="4885"/>
                    <a:pt x="14253" y="3385"/>
                    <a:pt x="12387" y="3385"/>
                  </a:cubicBezTo>
                  <a:lnTo>
                    <a:pt x="12352" y="3385"/>
                  </a:lnTo>
                  <a:cubicBezTo>
                    <a:pt x="12073" y="1484"/>
                    <a:pt x="10415" y="0"/>
                    <a:pt x="8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3" name="Google Shape;2043;p46"/>
          <p:cNvGrpSpPr/>
          <p:nvPr/>
        </p:nvGrpSpPr>
        <p:grpSpPr>
          <a:xfrm>
            <a:off x="4690129" y="1414579"/>
            <a:ext cx="354160" cy="342304"/>
            <a:chOff x="4703513" y="1497475"/>
            <a:chExt cx="394300" cy="381100"/>
          </a:xfrm>
        </p:grpSpPr>
        <p:sp>
          <p:nvSpPr>
            <p:cNvPr id="2044" name="Google Shape;2044;p46"/>
            <p:cNvSpPr/>
            <p:nvPr/>
          </p:nvSpPr>
          <p:spPr>
            <a:xfrm>
              <a:off x="4703513" y="1543700"/>
              <a:ext cx="153100" cy="219400"/>
            </a:xfrm>
            <a:custGeom>
              <a:avLst/>
              <a:gdLst/>
              <a:ahLst/>
              <a:cxnLst/>
              <a:rect l="l" t="t" r="r" b="b"/>
              <a:pathLst>
                <a:path w="6124" h="8776" extrusionOk="0">
                  <a:moveTo>
                    <a:pt x="471" y="1"/>
                  </a:moveTo>
                  <a:cubicBezTo>
                    <a:pt x="210" y="1"/>
                    <a:pt x="0" y="210"/>
                    <a:pt x="0" y="471"/>
                  </a:cubicBezTo>
                  <a:lnTo>
                    <a:pt x="0" y="6926"/>
                  </a:lnTo>
                  <a:cubicBezTo>
                    <a:pt x="0" y="7170"/>
                    <a:pt x="210" y="7380"/>
                    <a:pt x="471" y="7380"/>
                  </a:cubicBezTo>
                  <a:lnTo>
                    <a:pt x="959" y="7380"/>
                  </a:lnTo>
                  <a:lnTo>
                    <a:pt x="959" y="8322"/>
                  </a:lnTo>
                  <a:cubicBezTo>
                    <a:pt x="959" y="8592"/>
                    <a:pt x="1175" y="8776"/>
                    <a:pt x="1407" y="8776"/>
                  </a:cubicBezTo>
                  <a:cubicBezTo>
                    <a:pt x="1504" y="8776"/>
                    <a:pt x="1604" y="8743"/>
                    <a:pt x="1692" y="8671"/>
                  </a:cubicBezTo>
                  <a:lnTo>
                    <a:pt x="3350" y="7380"/>
                  </a:lnTo>
                  <a:lnTo>
                    <a:pt x="4030" y="7380"/>
                  </a:lnTo>
                  <a:lnTo>
                    <a:pt x="4030" y="6926"/>
                  </a:lnTo>
                  <a:cubicBezTo>
                    <a:pt x="4030" y="6159"/>
                    <a:pt x="4658" y="5549"/>
                    <a:pt x="5425" y="5549"/>
                  </a:cubicBezTo>
                  <a:lnTo>
                    <a:pt x="6123" y="5549"/>
                  </a:lnTo>
                  <a:cubicBezTo>
                    <a:pt x="6071" y="5409"/>
                    <a:pt x="6037" y="5251"/>
                    <a:pt x="6037" y="5077"/>
                  </a:cubicBezTo>
                  <a:lnTo>
                    <a:pt x="2355" y="5077"/>
                  </a:lnTo>
                  <a:cubicBezTo>
                    <a:pt x="2094" y="5077"/>
                    <a:pt x="1884" y="4886"/>
                    <a:pt x="1884" y="4623"/>
                  </a:cubicBezTo>
                  <a:cubicBezTo>
                    <a:pt x="1884" y="4362"/>
                    <a:pt x="2094" y="4153"/>
                    <a:pt x="2355" y="4153"/>
                  </a:cubicBezTo>
                  <a:lnTo>
                    <a:pt x="6037" y="4153"/>
                  </a:lnTo>
                  <a:lnTo>
                    <a:pt x="6037" y="3246"/>
                  </a:lnTo>
                  <a:lnTo>
                    <a:pt x="2355" y="3246"/>
                  </a:lnTo>
                  <a:cubicBezTo>
                    <a:pt x="2094" y="3246"/>
                    <a:pt x="1884" y="3036"/>
                    <a:pt x="1884" y="2792"/>
                  </a:cubicBezTo>
                  <a:cubicBezTo>
                    <a:pt x="1884" y="2530"/>
                    <a:pt x="2094" y="2320"/>
                    <a:pt x="2355" y="2320"/>
                  </a:cubicBezTo>
                  <a:lnTo>
                    <a:pt x="6037" y="2320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46"/>
            <p:cNvSpPr/>
            <p:nvPr/>
          </p:nvSpPr>
          <p:spPr>
            <a:xfrm>
              <a:off x="4827363" y="1705500"/>
              <a:ext cx="192825" cy="173075"/>
            </a:xfrm>
            <a:custGeom>
              <a:avLst/>
              <a:gdLst/>
              <a:ahLst/>
              <a:cxnLst/>
              <a:rect l="l" t="t" r="r" b="b"/>
              <a:pathLst>
                <a:path w="7713" h="6923" extrusionOk="0">
                  <a:moveTo>
                    <a:pt x="5705" y="2303"/>
                  </a:moveTo>
                  <a:cubicBezTo>
                    <a:pt x="5949" y="2303"/>
                    <a:pt x="6159" y="2513"/>
                    <a:pt x="6159" y="2775"/>
                  </a:cubicBezTo>
                  <a:cubicBezTo>
                    <a:pt x="6159" y="3019"/>
                    <a:pt x="5949" y="3229"/>
                    <a:pt x="5705" y="3229"/>
                  </a:cubicBezTo>
                  <a:lnTo>
                    <a:pt x="2007" y="3229"/>
                  </a:lnTo>
                  <a:cubicBezTo>
                    <a:pt x="1762" y="3229"/>
                    <a:pt x="1553" y="3019"/>
                    <a:pt x="1553" y="2775"/>
                  </a:cubicBezTo>
                  <a:cubicBezTo>
                    <a:pt x="1553" y="2513"/>
                    <a:pt x="1762" y="2303"/>
                    <a:pt x="2007" y="2303"/>
                  </a:cubicBezTo>
                  <a:close/>
                  <a:moveTo>
                    <a:pt x="471" y="1"/>
                  </a:moveTo>
                  <a:cubicBezTo>
                    <a:pt x="210" y="1"/>
                    <a:pt x="1" y="210"/>
                    <a:pt x="1" y="454"/>
                  </a:cubicBezTo>
                  <a:lnTo>
                    <a:pt x="1" y="5060"/>
                  </a:lnTo>
                  <a:cubicBezTo>
                    <a:pt x="1" y="5322"/>
                    <a:pt x="210" y="5532"/>
                    <a:pt x="471" y="5532"/>
                  </a:cubicBezTo>
                  <a:lnTo>
                    <a:pt x="2757" y="5532"/>
                  </a:lnTo>
                  <a:lnTo>
                    <a:pt x="3455" y="6700"/>
                  </a:lnTo>
                  <a:cubicBezTo>
                    <a:pt x="3551" y="6849"/>
                    <a:pt x="3703" y="6923"/>
                    <a:pt x="3856" y="6923"/>
                  </a:cubicBezTo>
                  <a:cubicBezTo>
                    <a:pt x="4009" y="6923"/>
                    <a:pt x="4161" y="6849"/>
                    <a:pt x="4258" y="6700"/>
                  </a:cubicBezTo>
                  <a:lnTo>
                    <a:pt x="4972" y="5532"/>
                  </a:lnTo>
                  <a:lnTo>
                    <a:pt x="7240" y="5532"/>
                  </a:lnTo>
                  <a:cubicBezTo>
                    <a:pt x="7503" y="5532"/>
                    <a:pt x="7712" y="5322"/>
                    <a:pt x="7712" y="5060"/>
                  </a:cubicBezTo>
                  <a:lnTo>
                    <a:pt x="7712" y="454"/>
                  </a:lnTo>
                  <a:cubicBezTo>
                    <a:pt x="7712" y="210"/>
                    <a:pt x="7503" y="1"/>
                    <a:pt x="7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46"/>
            <p:cNvSpPr/>
            <p:nvPr/>
          </p:nvSpPr>
          <p:spPr>
            <a:xfrm>
              <a:off x="4877513" y="1497475"/>
              <a:ext cx="220300" cy="219550"/>
            </a:xfrm>
            <a:custGeom>
              <a:avLst/>
              <a:gdLst/>
              <a:ahLst/>
              <a:cxnLst/>
              <a:rect l="l" t="t" r="r" b="b"/>
              <a:pathLst>
                <a:path w="8812" h="8782" extrusionOk="0">
                  <a:moveTo>
                    <a:pt x="6456" y="2355"/>
                  </a:moveTo>
                  <a:cubicBezTo>
                    <a:pt x="6718" y="2355"/>
                    <a:pt x="6927" y="2548"/>
                    <a:pt x="6927" y="2809"/>
                  </a:cubicBezTo>
                  <a:cubicBezTo>
                    <a:pt x="6927" y="3071"/>
                    <a:pt x="6718" y="3262"/>
                    <a:pt x="6456" y="3262"/>
                  </a:cubicBezTo>
                  <a:lnTo>
                    <a:pt x="2303" y="3262"/>
                  </a:lnTo>
                  <a:cubicBezTo>
                    <a:pt x="2059" y="3262"/>
                    <a:pt x="1850" y="3071"/>
                    <a:pt x="1850" y="2809"/>
                  </a:cubicBezTo>
                  <a:cubicBezTo>
                    <a:pt x="1850" y="2548"/>
                    <a:pt x="2059" y="2355"/>
                    <a:pt x="2303" y="2355"/>
                  </a:cubicBezTo>
                  <a:close/>
                  <a:moveTo>
                    <a:pt x="6474" y="4187"/>
                  </a:moveTo>
                  <a:cubicBezTo>
                    <a:pt x="6718" y="4187"/>
                    <a:pt x="6927" y="4397"/>
                    <a:pt x="6927" y="4658"/>
                  </a:cubicBezTo>
                  <a:cubicBezTo>
                    <a:pt x="6927" y="4902"/>
                    <a:pt x="6718" y="5111"/>
                    <a:pt x="6474" y="5111"/>
                  </a:cubicBezTo>
                  <a:lnTo>
                    <a:pt x="2303" y="5111"/>
                  </a:lnTo>
                  <a:cubicBezTo>
                    <a:pt x="2059" y="5111"/>
                    <a:pt x="1850" y="4902"/>
                    <a:pt x="1850" y="4658"/>
                  </a:cubicBezTo>
                  <a:cubicBezTo>
                    <a:pt x="1850" y="4397"/>
                    <a:pt x="2059" y="4187"/>
                    <a:pt x="2303" y="4187"/>
                  </a:cubicBezTo>
                  <a:close/>
                  <a:moveTo>
                    <a:pt x="472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6926"/>
                  </a:lnTo>
                  <a:cubicBezTo>
                    <a:pt x="1" y="7170"/>
                    <a:pt x="210" y="7379"/>
                    <a:pt x="472" y="7379"/>
                  </a:cubicBezTo>
                  <a:lnTo>
                    <a:pt x="5444" y="7379"/>
                  </a:lnTo>
                  <a:lnTo>
                    <a:pt x="7084" y="8689"/>
                  </a:lnTo>
                  <a:cubicBezTo>
                    <a:pt x="7173" y="8753"/>
                    <a:pt x="7272" y="8782"/>
                    <a:pt x="7368" y="8782"/>
                  </a:cubicBezTo>
                  <a:cubicBezTo>
                    <a:pt x="7610" y="8782"/>
                    <a:pt x="7835" y="8596"/>
                    <a:pt x="7835" y="8322"/>
                  </a:cubicBezTo>
                  <a:lnTo>
                    <a:pt x="7835" y="7379"/>
                  </a:lnTo>
                  <a:lnTo>
                    <a:pt x="8340" y="7379"/>
                  </a:lnTo>
                  <a:cubicBezTo>
                    <a:pt x="8602" y="7379"/>
                    <a:pt x="8812" y="7170"/>
                    <a:pt x="8812" y="6926"/>
                  </a:cubicBezTo>
                  <a:lnTo>
                    <a:pt x="8812" y="471"/>
                  </a:lnTo>
                  <a:cubicBezTo>
                    <a:pt x="8812" y="210"/>
                    <a:pt x="8602" y="0"/>
                    <a:pt x="8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7" name="Google Shape;2047;p46"/>
          <p:cNvGrpSpPr/>
          <p:nvPr/>
        </p:nvGrpSpPr>
        <p:grpSpPr>
          <a:xfrm>
            <a:off x="5280471" y="1408695"/>
            <a:ext cx="353801" cy="354160"/>
            <a:chOff x="5360763" y="1490925"/>
            <a:chExt cx="393900" cy="394300"/>
          </a:xfrm>
        </p:grpSpPr>
        <p:sp>
          <p:nvSpPr>
            <p:cNvPr id="2048" name="Google Shape;2048;p46"/>
            <p:cNvSpPr/>
            <p:nvPr/>
          </p:nvSpPr>
          <p:spPr>
            <a:xfrm>
              <a:off x="5384788" y="1514925"/>
              <a:ext cx="68925" cy="69350"/>
            </a:xfrm>
            <a:custGeom>
              <a:avLst/>
              <a:gdLst/>
              <a:ahLst/>
              <a:cxnLst/>
              <a:rect l="l" t="t" r="r" b="b"/>
              <a:pathLst>
                <a:path w="2757" h="2774" extrusionOk="0">
                  <a:moveTo>
                    <a:pt x="1378" y="0"/>
                  </a:moveTo>
                  <a:cubicBezTo>
                    <a:pt x="610" y="0"/>
                    <a:pt x="0" y="628"/>
                    <a:pt x="0" y="1396"/>
                  </a:cubicBezTo>
                  <a:cubicBezTo>
                    <a:pt x="0" y="2145"/>
                    <a:pt x="610" y="2773"/>
                    <a:pt x="1378" y="2773"/>
                  </a:cubicBezTo>
                  <a:cubicBezTo>
                    <a:pt x="2145" y="2773"/>
                    <a:pt x="2757" y="2145"/>
                    <a:pt x="2757" y="1396"/>
                  </a:cubicBezTo>
                  <a:cubicBezTo>
                    <a:pt x="2757" y="628"/>
                    <a:pt x="2145" y="0"/>
                    <a:pt x="1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46"/>
            <p:cNvSpPr/>
            <p:nvPr/>
          </p:nvSpPr>
          <p:spPr>
            <a:xfrm>
              <a:off x="5361638" y="1584250"/>
              <a:ext cx="115175" cy="92500"/>
            </a:xfrm>
            <a:custGeom>
              <a:avLst/>
              <a:gdLst/>
              <a:ahLst/>
              <a:cxnLst/>
              <a:rect l="l" t="t" r="r" b="b"/>
              <a:pathLst>
                <a:path w="4607" h="3700" extrusionOk="0">
                  <a:moveTo>
                    <a:pt x="2304" y="0"/>
                  </a:moveTo>
                  <a:cubicBezTo>
                    <a:pt x="1031" y="0"/>
                    <a:pt x="1" y="1031"/>
                    <a:pt x="1" y="2303"/>
                  </a:cubicBezTo>
                  <a:lnTo>
                    <a:pt x="1" y="3229"/>
                  </a:lnTo>
                  <a:cubicBezTo>
                    <a:pt x="1" y="3490"/>
                    <a:pt x="193" y="3699"/>
                    <a:pt x="454" y="3699"/>
                  </a:cubicBezTo>
                  <a:lnTo>
                    <a:pt x="4153" y="3699"/>
                  </a:lnTo>
                  <a:cubicBezTo>
                    <a:pt x="4397" y="3699"/>
                    <a:pt x="4607" y="3490"/>
                    <a:pt x="4607" y="3229"/>
                  </a:cubicBezTo>
                  <a:lnTo>
                    <a:pt x="4607" y="2303"/>
                  </a:lnTo>
                  <a:cubicBezTo>
                    <a:pt x="4607" y="1031"/>
                    <a:pt x="3578" y="0"/>
                    <a:pt x="2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46"/>
            <p:cNvSpPr/>
            <p:nvPr/>
          </p:nvSpPr>
          <p:spPr>
            <a:xfrm>
              <a:off x="5662163" y="1723400"/>
              <a:ext cx="69375" cy="69350"/>
            </a:xfrm>
            <a:custGeom>
              <a:avLst/>
              <a:gdLst/>
              <a:ahLst/>
              <a:cxnLst/>
              <a:rect l="l" t="t" r="r" b="b"/>
              <a:pathLst>
                <a:path w="2775" h="2774" extrusionOk="0">
                  <a:moveTo>
                    <a:pt x="1397" y="1"/>
                  </a:moveTo>
                  <a:cubicBezTo>
                    <a:pt x="629" y="1"/>
                    <a:pt x="1" y="629"/>
                    <a:pt x="1" y="1396"/>
                  </a:cubicBezTo>
                  <a:cubicBezTo>
                    <a:pt x="1" y="2146"/>
                    <a:pt x="629" y="2774"/>
                    <a:pt x="1397" y="2774"/>
                  </a:cubicBezTo>
                  <a:cubicBezTo>
                    <a:pt x="2164" y="2774"/>
                    <a:pt x="2774" y="2146"/>
                    <a:pt x="2774" y="1396"/>
                  </a:cubicBezTo>
                  <a:cubicBezTo>
                    <a:pt x="2774" y="629"/>
                    <a:pt x="2164" y="1"/>
                    <a:pt x="1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46"/>
            <p:cNvSpPr/>
            <p:nvPr/>
          </p:nvSpPr>
          <p:spPr>
            <a:xfrm>
              <a:off x="5639038" y="1792725"/>
              <a:ext cx="115625" cy="92500"/>
            </a:xfrm>
            <a:custGeom>
              <a:avLst/>
              <a:gdLst/>
              <a:ahLst/>
              <a:cxnLst/>
              <a:rect l="l" t="t" r="r" b="b"/>
              <a:pathLst>
                <a:path w="4625" h="3700" extrusionOk="0">
                  <a:moveTo>
                    <a:pt x="2322" y="1"/>
                  </a:moveTo>
                  <a:cubicBezTo>
                    <a:pt x="1047" y="1"/>
                    <a:pt x="1" y="1031"/>
                    <a:pt x="1" y="2304"/>
                  </a:cubicBezTo>
                  <a:lnTo>
                    <a:pt x="1" y="3229"/>
                  </a:lnTo>
                  <a:cubicBezTo>
                    <a:pt x="1" y="3490"/>
                    <a:pt x="210" y="3699"/>
                    <a:pt x="472" y="3699"/>
                  </a:cubicBezTo>
                  <a:lnTo>
                    <a:pt x="4171" y="3699"/>
                  </a:lnTo>
                  <a:cubicBezTo>
                    <a:pt x="4415" y="3699"/>
                    <a:pt x="4625" y="3490"/>
                    <a:pt x="4625" y="3229"/>
                  </a:cubicBezTo>
                  <a:lnTo>
                    <a:pt x="4625" y="2304"/>
                  </a:lnTo>
                  <a:cubicBezTo>
                    <a:pt x="4625" y="1031"/>
                    <a:pt x="3595" y="1"/>
                    <a:pt x="2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46"/>
            <p:cNvSpPr/>
            <p:nvPr/>
          </p:nvSpPr>
          <p:spPr>
            <a:xfrm>
              <a:off x="5360763" y="1699850"/>
              <a:ext cx="279175" cy="161400"/>
            </a:xfrm>
            <a:custGeom>
              <a:avLst/>
              <a:gdLst/>
              <a:ahLst/>
              <a:cxnLst/>
              <a:rect l="l" t="t" r="r" b="b"/>
              <a:pathLst>
                <a:path w="11167" h="6456" extrusionOk="0">
                  <a:moveTo>
                    <a:pt x="7870" y="1832"/>
                  </a:moveTo>
                  <a:cubicBezTo>
                    <a:pt x="8131" y="1832"/>
                    <a:pt x="8340" y="2041"/>
                    <a:pt x="8340" y="2303"/>
                  </a:cubicBezTo>
                  <a:cubicBezTo>
                    <a:pt x="8340" y="2548"/>
                    <a:pt x="8131" y="2757"/>
                    <a:pt x="7870" y="2757"/>
                  </a:cubicBezTo>
                  <a:lnTo>
                    <a:pt x="2304" y="2757"/>
                  </a:lnTo>
                  <a:cubicBezTo>
                    <a:pt x="2060" y="2757"/>
                    <a:pt x="1850" y="2548"/>
                    <a:pt x="1850" y="2303"/>
                  </a:cubicBezTo>
                  <a:cubicBezTo>
                    <a:pt x="1850" y="2041"/>
                    <a:pt x="2060" y="1832"/>
                    <a:pt x="2304" y="1832"/>
                  </a:cubicBezTo>
                  <a:close/>
                  <a:moveTo>
                    <a:pt x="7870" y="3681"/>
                  </a:moveTo>
                  <a:cubicBezTo>
                    <a:pt x="8131" y="3681"/>
                    <a:pt x="8340" y="3890"/>
                    <a:pt x="8340" y="4153"/>
                  </a:cubicBezTo>
                  <a:cubicBezTo>
                    <a:pt x="8340" y="4397"/>
                    <a:pt x="8131" y="4606"/>
                    <a:pt x="7870" y="4606"/>
                  </a:cubicBezTo>
                  <a:lnTo>
                    <a:pt x="2304" y="4606"/>
                  </a:lnTo>
                  <a:cubicBezTo>
                    <a:pt x="2060" y="4606"/>
                    <a:pt x="1850" y="4397"/>
                    <a:pt x="1850" y="4153"/>
                  </a:cubicBezTo>
                  <a:cubicBezTo>
                    <a:pt x="1850" y="3890"/>
                    <a:pt x="2060" y="3681"/>
                    <a:pt x="2304" y="3681"/>
                  </a:cubicBezTo>
                  <a:close/>
                  <a:moveTo>
                    <a:pt x="455" y="0"/>
                  </a:moveTo>
                  <a:cubicBezTo>
                    <a:pt x="210" y="0"/>
                    <a:pt x="1" y="192"/>
                    <a:pt x="1" y="454"/>
                  </a:cubicBezTo>
                  <a:lnTo>
                    <a:pt x="1" y="6002"/>
                  </a:lnTo>
                  <a:cubicBezTo>
                    <a:pt x="1" y="6246"/>
                    <a:pt x="210" y="6456"/>
                    <a:pt x="455" y="6456"/>
                  </a:cubicBezTo>
                  <a:lnTo>
                    <a:pt x="9736" y="6456"/>
                  </a:lnTo>
                  <a:cubicBezTo>
                    <a:pt x="9980" y="6456"/>
                    <a:pt x="10190" y="6246"/>
                    <a:pt x="10190" y="6002"/>
                  </a:cubicBezTo>
                  <a:lnTo>
                    <a:pt x="10190" y="3227"/>
                  </a:lnTo>
                  <a:lnTo>
                    <a:pt x="10922" y="2669"/>
                  </a:lnTo>
                  <a:cubicBezTo>
                    <a:pt x="11167" y="2478"/>
                    <a:pt x="11167" y="2111"/>
                    <a:pt x="10922" y="1936"/>
                  </a:cubicBezTo>
                  <a:lnTo>
                    <a:pt x="10190" y="1378"/>
                  </a:lnTo>
                  <a:lnTo>
                    <a:pt x="10190" y="454"/>
                  </a:lnTo>
                  <a:cubicBezTo>
                    <a:pt x="10190" y="192"/>
                    <a:pt x="9980" y="0"/>
                    <a:pt x="9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46"/>
            <p:cNvSpPr/>
            <p:nvPr/>
          </p:nvSpPr>
          <p:spPr>
            <a:xfrm>
              <a:off x="5475038" y="1490925"/>
              <a:ext cx="279625" cy="162725"/>
            </a:xfrm>
            <a:custGeom>
              <a:avLst/>
              <a:gdLst/>
              <a:ahLst/>
              <a:cxnLst/>
              <a:rect l="l" t="t" r="r" b="b"/>
              <a:pathLst>
                <a:path w="11185" h="6509" extrusionOk="0">
                  <a:moveTo>
                    <a:pt x="8882" y="1884"/>
                  </a:moveTo>
                  <a:cubicBezTo>
                    <a:pt x="9126" y="1884"/>
                    <a:pt x="9335" y="2094"/>
                    <a:pt x="9335" y="2338"/>
                  </a:cubicBezTo>
                  <a:cubicBezTo>
                    <a:pt x="9335" y="2600"/>
                    <a:pt x="9126" y="2810"/>
                    <a:pt x="8882" y="2810"/>
                  </a:cubicBezTo>
                  <a:lnTo>
                    <a:pt x="3316" y="2810"/>
                  </a:lnTo>
                  <a:cubicBezTo>
                    <a:pt x="3055" y="2810"/>
                    <a:pt x="2845" y="2600"/>
                    <a:pt x="2845" y="2338"/>
                  </a:cubicBezTo>
                  <a:cubicBezTo>
                    <a:pt x="2845" y="2094"/>
                    <a:pt x="3055" y="1884"/>
                    <a:pt x="3316" y="1884"/>
                  </a:cubicBezTo>
                  <a:close/>
                  <a:moveTo>
                    <a:pt x="8882" y="3733"/>
                  </a:moveTo>
                  <a:cubicBezTo>
                    <a:pt x="9126" y="3733"/>
                    <a:pt x="9335" y="3943"/>
                    <a:pt x="9335" y="4187"/>
                  </a:cubicBezTo>
                  <a:cubicBezTo>
                    <a:pt x="9335" y="4449"/>
                    <a:pt x="9126" y="4659"/>
                    <a:pt x="8882" y="4659"/>
                  </a:cubicBezTo>
                  <a:lnTo>
                    <a:pt x="3316" y="4659"/>
                  </a:lnTo>
                  <a:cubicBezTo>
                    <a:pt x="3055" y="4659"/>
                    <a:pt x="2845" y="4449"/>
                    <a:pt x="2845" y="4187"/>
                  </a:cubicBezTo>
                  <a:cubicBezTo>
                    <a:pt x="2845" y="3943"/>
                    <a:pt x="3055" y="3733"/>
                    <a:pt x="3316" y="3733"/>
                  </a:cubicBezTo>
                  <a:close/>
                  <a:moveTo>
                    <a:pt x="1450" y="0"/>
                  </a:moveTo>
                  <a:cubicBezTo>
                    <a:pt x="1205" y="0"/>
                    <a:pt x="996" y="209"/>
                    <a:pt x="996" y="472"/>
                  </a:cubicBezTo>
                  <a:lnTo>
                    <a:pt x="996" y="1396"/>
                  </a:lnTo>
                  <a:lnTo>
                    <a:pt x="245" y="1989"/>
                  </a:lnTo>
                  <a:cubicBezTo>
                    <a:pt x="1" y="2181"/>
                    <a:pt x="19" y="2547"/>
                    <a:pt x="263" y="2722"/>
                  </a:cubicBezTo>
                  <a:lnTo>
                    <a:pt x="996" y="3245"/>
                  </a:lnTo>
                  <a:lnTo>
                    <a:pt x="996" y="6036"/>
                  </a:lnTo>
                  <a:cubicBezTo>
                    <a:pt x="996" y="6299"/>
                    <a:pt x="1205" y="6508"/>
                    <a:pt x="1450" y="6508"/>
                  </a:cubicBezTo>
                  <a:lnTo>
                    <a:pt x="10731" y="6508"/>
                  </a:lnTo>
                  <a:cubicBezTo>
                    <a:pt x="10975" y="6508"/>
                    <a:pt x="11185" y="6299"/>
                    <a:pt x="11185" y="6036"/>
                  </a:cubicBezTo>
                  <a:lnTo>
                    <a:pt x="11185" y="472"/>
                  </a:lnTo>
                  <a:cubicBezTo>
                    <a:pt x="11185" y="209"/>
                    <a:pt x="10975" y="0"/>
                    <a:pt x="10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4" name="Google Shape;2054;p46"/>
          <p:cNvGrpSpPr/>
          <p:nvPr/>
        </p:nvGrpSpPr>
        <p:grpSpPr>
          <a:xfrm>
            <a:off x="5870454" y="1408695"/>
            <a:ext cx="354183" cy="354160"/>
            <a:chOff x="6017613" y="1490925"/>
            <a:chExt cx="394325" cy="394300"/>
          </a:xfrm>
        </p:grpSpPr>
        <p:sp>
          <p:nvSpPr>
            <p:cNvPr id="2055" name="Google Shape;2055;p46"/>
            <p:cNvSpPr/>
            <p:nvPr/>
          </p:nvSpPr>
          <p:spPr>
            <a:xfrm>
              <a:off x="6017613" y="1490925"/>
              <a:ext cx="394325" cy="394300"/>
            </a:xfrm>
            <a:custGeom>
              <a:avLst/>
              <a:gdLst/>
              <a:ahLst/>
              <a:cxnLst/>
              <a:rect l="l" t="t" r="r" b="b"/>
              <a:pathLst>
                <a:path w="15773" h="15772" extrusionOk="0">
                  <a:moveTo>
                    <a:pt x="12507" y="4658"/>
                  </a:moveTo>
                  <a:cubicBezTo>
                    <a:pt x="12743" y="4658"/>
                    <a:pt x="12964" y="4842"/>
                    <a:pt x="12964" y="5112"/>
                  </a:cubicBezTo>
                  <a:lnTo>
                    <a:pt x="12964" y="10660"/>
                  </a:lnTo>
                  <a:cubicBezTo>
                    <a:pt x="12964" y="10943"/>
                    <a:pt x="12733" y="11123"/>
                    <a:pt x="12496" y="11123"/>
                  </a:cubicBezTo>
                  <a:cubicBezTo>
                    <a:pt x="12383" y="11123"/>
                    <a:pt x="12269" y="11082"/>
                    <a:pt x="12178" y="10991"/>
                  </a:cubicBezTo>
                  <a:lnTo>
                    <a:pt x="10190" y="9002"/>
                  </a:lnTo>
                  <a:lnTo>
                    <a:pt x="10190" y="10660"/>
                  </a:lnTo>
                  <a:cubicBezTo>
                    <a:pt x="10190" y="10921"/>
                    <a:pt x="9980" y="11114"/>
                    <a:pt x="9736" y="11114"/>
                  </a:cubicBezTo>
                  <a:lnTo>
                    <a:pt x="3264" y="11114"/>
                  </a:lnTo>
                  <a:cubicBezTo>
                    <a:pt x="3020" y="11114"/>
                    <a:pt x="2810" y="10921"/>
                    <a:pt x="2810" y="10660"/>
                  </a:cubicBezTo>
                  <a:lnTo>
                    <a:pt x="2810" y="5112"/>
                  </a:lnTo>
                  <a:cubicBezTo>
                    <a:pt x="2810" y="4868"/>
                    <a:pt x="3020" y="4659"/>
                    <a:pt x="3264" y="4659"/>
                  </a:cubicBezTo>
                  <a:lnTo>
                    <a:pt x="9736" y="4659"/>
                  </a:lnTo>
                  <a:cubicBezTo>
                    <a:pt x="9980" y="4659"/>
                    <a:pt x="10190" y="4868"/>
                    <a:pt x="10190" y="5112"/>
                  </a:cubicBezTo>
                  <a:lnTo>
                    <a:pt x="10190" y="6769"/>
                  </a:lnTo>
                  <a:lnTo>
                    <a:pt x="12178" y="4798"/>
                  </a:lnTo>
                  <a:cubicBezTo>
                    <a:pt x="12275" y="4701"/>
                    <a:pt x="12393" y="4658"/>
                    <a:pt x="12507" y="4658"/>
                  </a:cubicBezTo>
                  <a:close/>
                  <a:moveTo>
                    <a:pt x="7887" y="0"/>
                  </a:moveTo>
                  <a:cubicBezTo>
                    <a:pt x="3525" y="0"/>
                    <a:pt x="1" y="3524"/>
                    <a:pt x="1" y="7886"/>
                  </a:cubicBezTo>
                  <a:cubicBezTo>
                    <a:pt x="1" y="9962"/>
                    <a:pt x="822" y="11951"/>
                    <a:pt x="2269" y="13417"/>
                  </a:cubicBezTo>
                  <a:lnTo>
                    <a:pt x="647" y="14969"/>
                  </a:lnTo>
                  <a:cubicBezTo>
                    <a:pt x="350" y="15266"/>
                    <a:pt x="542" y="15771"/>
                    <a:pt x="961" y="15771"/>
                  </a:cubicBezTo>
                  <a:lnTo>
                    <a:pt x="7922" y="15771"/>
                  </a:lnTo>
                  <a:cubicBezTo>
                    <a:pt x="12248" y="15755"/>
                    <a:pt x="15772" y="12247"/>
                    <a:pt x="15772" y="7886"/>
                  </a:cubicBezTo>
                  <a:cubicBezTo>
                    <a:pt x="15772" y="3542"/>
                    <a:pt x="12248" y="0"/>
                    <a:pt x="7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46"/>
            <p:cNvSpPr/>
            <p:nvPr/>
          </p:nvSpPr>
          <p:spPr>
            <a:xfrm>
              <a:off x="6277163" y="1646625"/>
              <a:ext cx="41425" cy="82900"/>
            </a:xfrm>
            <a:custGeom>
              <a:avLst/>
              <a:gdLst/>
              <a:ahLst/>
              <a:cxnLst/>
              <a:rect l="l" t="t" r="r" b="b"/>
              <a:pathLst>
                <a:path w="1657" h="3316" extrusionOk="0">
                  <a:moveTo>
                    <a:pt x="1657" y="1"/>
                  </a:moveTo>
                  <a:lnTo>
                    <a:pt x="0" y="1658"/>
                  </a:lnTo>
                  <a:lnTo>
                    <a:pt x="1657" y="3316"/>
                  </a:lnTo>
                  <a:lnTo>
                    <a:pt x="16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46"/>
            <p:cNvSpPr/>
            <p:nvPr/>
          </p:nvSpPr>
          <p:spPr>
            <a:xfrm>
              <a:off x="6110963" y="1630475"/>
              <a:ext cx="138300" cy="115175"/>
            </a:xfrm>
            <a:custGeom>
              <a:avLst/>
              <a:gdLst/>
              <a:ahLst/>
              <a:cxnLst/>
              <a:rect l="l" t="t" r="r" b="b"/>
              <a:pathLst>
                <a:path w="5532" h="4607" extrusionOk="0">
                  <a:moveTo>
                    <a:pt x="4188" y="926"/>
                  </a:moveTo>
                  <a:cubicBezTo>
                    <a:pt x="4432" y="926"/>
                    <a:pt x="4641" y="1135"/>
                    <a:pt x="4641" y="1380"/>
                  </a:cubicBezTo>
                  <a:cubicBezTo>
                    <a:pt x="4641" y="1641"/>
                    <a:pt x="4432" y="1850"/>
                    <a:pt x="4188" y="1850"/>
                  </a:cubicBezTo>
                  <a:cubicBezTo>
                    <a:pt x="3927" y="1850"/>
                    <a:pt x="3717" y="1641"/>
                    <a:pt x="3717" y="1380"/>
                  </a:cubicBezTo>
                  <a:cubicBezTo>
                    <a:pt x="3717" y="1135"/>
                    <a:pt x="3927" y="926"/>
                    <a:pt x="4188" y="926"/>
                  </a:cubicBezTo>
                  <a:close/>
                  <a:moveTo>
                    <a:pt x="0" y="1"/>
                  </a:moveTo>
                  <a:lnTo>
                    <a:pt x="0" y="4607"/>
                  </a:lnTo>
                  <a:lnTo>
                    <a:pt x="5532" y="4607"/>
                  </a:lnTo>
                  <a:lnTo>
                    <a:pt x="5532" y="2304"/>
                  </a:lnTo>
                  <a:lnTo>
                    <a:pt x="55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8" name="Google Shape;2058;p46"/>
          <p:cNvGrpSpPr/>
          <p:nvPr/>
        </p:nvGrpSpPr>
        <p:grpSpPr>
          <a:xfrm>
            <a:off x="6460863" y="1408695"/>
            <a:ext cx="353756" cy="354160"/>
            <a:chOff x="6674938" y="1490925"/>
            <a:chExt cx="393850" cy="394300"/>
          </a:xfrm>
        </p:grpSpPr>
        <p:sp>
          <p:nvSpPr>
            <p:cNvPr id="2059" name="Google Shape;2059;p46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46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46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46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46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46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46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6" name="Google Shape;2066;p46"/>
          <p:cNvGrpSpPr/>
          <p:nvPr/>
        </p:nvGrpSpPr>
        <p:grpSpPr>
          <a:xfrm>
            <a:off x="7093151" y="1408695"/>
            <a:ext cx="269550" cy="354160"/>
            <a:chOff x="7378888" y="1490925"/>
            <a:chExt cx="300100" cy="394300"/>
          </a:xfrm>
        </p:grpSpPr>
        <p:sp>
          <p:nvSpPr>
            <p:cNvPr id="2067" name="Google Shape;2067;p46"/>
            <p:cNvSpPr/>
            <p:nvPr/>
          </p:nvSpPr>
          <p:spPr>
            <a:xfrm>
              <a:off x="7378888" y="1699850"/>
              <a:ext cx="300100" cy="185375"/>
            </a:xfrm>
            <a:custGeom>
              <a:avLst/>
              <a:gdLst/>
              <a:ahLst/>
              <a:cxnLst/>
              <a:rect l="l" t="t" r="r" b="b"/>
              <a:pathLst>
                <a:path w="12004" h="7415" extrusionOk="0">
                  <a:moveTo>
                    <a:pt x="2774" y="1396"/>
                  </a:moveTo>
                  <a:cubicBezTo>
                    <a:pt x="3018" y="1396"/>
                    <a:pt x="3227" y="1605"/>
                    <a:pt x="3227" y="1850"/>
                  </a:cubicBezTo>
                  <a:cubicBezTo>
                    <a:pt x="3227" y="2111"/>
                    <a:pt x="3018" y="2320"/>
                    <a:pt x="2774" y="2320"/>
                  </a:cubicBezTo>
                  <a:lnTo>
                    <a:pt x="2303" y="2320"/>
                  </a:lnTo>
                  <a:cubicBezTo>
                    <a:pt x="2059" y="2320"/>
                    <a:pt x="1850" y="2111"/>
                    <a:pt x="1850" y="1850"/>
                  </a:cubicBezTo>
                  <a:cubicBezTo>
                    <a:pt x="1850" y="1605"/>
                    <a:pt x="2059" y="1396"/>
                    <a:pt x="2303" y="1396"/>
                  </a:cubicBezTo>
                  <a:close/>
                  <a:moveTo>
                    <a:pt x="5076" y="1396"/>
                  </a:moveTo>
                  <a:cubicBezTo>
                    <a:pt x="5321" y="1396"/>
                    <a:pt x="5530" y="1605"/>
                    <a:pt x="5530" y="1850"/>
                  </a:cubicBezTo>
                  <a:cubicBezTo>
                    <a:pt x="5530" y="2111"/>
                    <a:pt x="5321" y="2320"/>
                    <a:pt x="5076" y="2320"/>
                  </a:cubicBezTo>
                  <a:lnTo>
                    <a:pt x="4606" y="2320"/>
                  </a:lnTo>
                  <a:cubicBezTo>
                    <a:pt x="4362" y="2320"/>
                    <a:pt x="4152" y="2111"/>
                    <a:pt x="4152" y="1850"/>
                  </a:cubicBezTo>
                  <a:cubicBezTo>
                    <a:pt x="4152" y="1605"/>
                    <a:pt x="4362" y="1396"/>
                    <a:pt x="4606" y="1396"/>
                  </a:cubicBezTo>
                  <a:close/>
                  <a:moveTo>
                    <a:pt x="7379" y="1396"/>
                  </a:moveTo>
                  <a:cubicBezTo>
                    <a:pt x="7642" y="1396"/>
                    <a:pt x="7833" y="1605"/>
                    <a:pt x="7833" y="1850"/>
                  </a:cubicBezTo>
                  <a:cubicBezTo>
                    <a:pt x="7833" y="2111"/>
                    <a:pt x="7642" y="2320"/>
                    <a:pt x="7379" y="2320"/>
                  </a:cubicBezTo>
                  <a:lnTo>
                    <a:pt x="6926" y="2320"/>
                  </a:lnTo>
                  <a:cubicBezTo>
                    <a:pt x="6665" y="2320"/>
                    <a:pt x="6455" y="2111"/>
                    <a:pt x="6455" y="1850"/>
                  </a:cubicBezTo>
                  <a:cubicBezTo>
                    <a:pt x="6455" y="1605"/>
                    <a:pt x="6665" y="1396"/>
                    <a:pt x="6926" y="1396"/>
                  </a:cubicBezTo>
                  <a:close/>
                  <a:moveTo>
                    <a:pt x="9682" y="1396"/>
                  </a:moveTo>
                  <a:cubicBezTo>
                    <a:pt x="9945" y="1396"/>
                    <a:pt x="10154" y="1605"/>
                    <a:pt x="10154" y="1850"/>
                  </a:cubicBezTo>
                  <a:cubicBezTo>
                    <a:pt x="10154" y="2111"/>
                    <a:pt x="9945" y="2320"/>
                    <a:pt x="9682" y="2320"/>
                  </a:cubicBezTo>
                  <a:lnTo>
                    <a:pt x="9229" y="2320"/>
                  </a:lnTo>
                  <a:cubicBezTo>
                    <a:pt x="8968" y="2320"/>
                    <a:pt x="8758" y="2111"/>
                    <a:pt x="8758" y="1850"/>
                  </a:cubicBezTo>
                  <a:cubicBezTo>
                    <a:pt x="8758" y="1605"/>
                    <a:pt x="8968" y="1396"/>
                    <a:pt x="9229" y="1396"/>
                  </a:cubicBezTo>
                  <a:close/>
                  <a:moveTo>
                    <a:pt x="2774" y="3245"/>
                  </a:moveTo>
                  <a:cubicBezTo>
                    <a:pt x="3018" y="3245"/>
                    <a:pt x="3227" y="3455"/>
                    <a:pt x="3227" y="3699"/>
                  </a:cubicBezTo>
                  <a:cubicBezTo>
                    <a:pt x="3227" y="3960"/>
                    <a:pt x="3018" y="4169"/>
                    <a:pt x="2774" y="4169"/>
                  </a:cubicBezTo>
                  <a:lnTo>
                    <a:pt x="2303" y="4169"/>
                  </a:lnTo>
                  <a:cubicBezTo>
                    <a:pt x="2059" y="4169"/>
                    <a:pt x="1850" y="3960"/>
                    <a:pt x="1850" y="3699"/>
                  </a:cubicBezTo>
                  <a:cubicBezTo>
                    <a:pt x="1850" y="3455"/>
                    <a:pt x="2059" y="3245"/>
                    <a:pt x="2303" y="3245"/>
                  </a:cubicBezTo>
                  <a:close/>
                  <a:moveTo>
                    <a:pt x="5076" y="3245"/>
                  </a:moveTo>
                  <a:cubicBezTo>
                    <a:pt x="5321" y="3245"/>
                    <a:pt x="5530" y="3455"/>
                    <a:pt x="5530" y="3699"/>
                  </a:cubicBezTo>
                  <a:cubicBezTo>
                    <a:pt x="5530" y="3960"/>
                    <a:pt x="5321" y="4169"/>
                    <a:pt x="5076" y="4169"/>
                  </a:cubicBezTo>
                  <a:lnTo>
                    <a:pt x="4606" y="4169"/>
                  </a:lnTo>
                  <a:cubicBezTo>
                    <a:pt x="4362" y="4169"/>
                    <a:pt x="4152" y="3960"/>
                    <a:pt x="4152" y="3699"/>
                  </a:cubicBezTo>
                  <a:cubicBezTo>
                    <a:pt x="4152" y="3455"/>
                    <a:pt x="4362" y="3245"/>
                    <a:pt x="4606" y="3245"/>
                  </a:cubicBezTo>
                  <a:close/>
                  <a:moveTo>
                    <a:pt x="7379" y="3245"/>
                  </a:moveTo>
                  <a:cubicBezTo>
                    <a:pt x="7642" y="3245"/>
                    <a:pt x="7833" y="3455"/>
                    <a:pt x="7833" y="3699"/>
                  </a:cubicBezTo>
                  <a:cubicBezTo>
                    <a:pt x="7833" y="3960"/>
                    <a:pt x="7642" y="4169"/>
                    <a:pt x="7379" y="4169"/>
                  </a:cubicBezTo>
                  <a:lnTo>
                    <a:pt x="6926" y="4169"/>
                  </a:lnTo>
                  <a:cubicBezTo>
                    <a:pt x="6665" y="4169"/>
                    <a:pt x="6455" y="3960"/>
                    <a:pt x="6455" y="3699"/>
                  </a:cubicBezTo>
                  <a:cubicBezTo>
                    <a:pt x="6455" y="3455"/>
                    <a:pt x="6665" y="3245"/>
                    <a:pt x="6926" y="3245"/>
                  </a:cubicBezTo>
                  <a:close/>
                  <a:moveTo>
                    <a:pt x="9682" y="3245"/>
                  </a:moveTo>
                  <a:cubicBezTo>
                    <a:pt x="9945" y="3245"/>
                    <a:pt x="10154" y="3455"/>
                    <a:pt x="10154" y="3699"/>
                  </a:cubicBezTo>
                  <a:cubicBezTo>
                    <a:pt x="10154" y="3960"/>
                    <a:pt x="9945" y="4169"/>
                    <a:pt x="9682" y="4169"/>
                  </a:cubicBezTo>
                  <a:lnTo>
                    <a:pt x="9229" y="4169"/>
                  </a:lnTo>
                  <a:cubicBezTo>
                    <a:pt x="8968" y="4169"/>
                    <a:pt x="8758" y="3960"/>
                    <a:pt x="8758" y="3699"/>
                  </a:cubicBezTo>
                  <a:cubicBezTo>
                    <a:pt x="8758" y="3455"/>
                    <a:pt x="8968" y="3245"/>
                    <a:pt x="9229" y="3245"/>
                  </a:cubicBezTo>
                  <a:close/>
                  <a:moveTo>
                    <a:pt x="2774" y="5095"/>
                  </a:moveTo>
                  <a:cubicBezTo>
                    <a:pt x="3018" y="5095"/>
                    <a:pt x="3227" y="5286"/>
                    <a:pt x="3227" y="5548"/>
                  </a:cubicBezTo>
                  <a:cubicBezTo>
                    <a:pt x="3227" y="5809"/>
                    <a:pt x="3018" y="6002"/>
                    <a:pt x="2774" y="6002"/>
                  </a:cubicBezTo>
                  <a:lnTo>
                    <a:pt x="2303" y="6002"/>
                  </a:lnTo>
                  <a:cubicBezTo>
                    <a:pt x="2059" y="6002"/>
                    <a:pt x="1850" y="5809"/>
                    <a:pt x="1850" y="5548"/>
                  </a:cubicBezTo>
                  <a:cubicBezTo>
                    <a:pt x="1850" y="5286"/>
                    <a:pt x="2059" y="5095"/>
                    <a:pt x="2303" y="5095"/>
                  </a:cubicBezTo>
                  <a:close/>
                  <a:moveTo>
                    <a:pt x="7379" y="5095"/>
                  </a:moveTo>
                  <a:cubicBezTo>
                    <a:pt x="7642" y="5095"/>
                    <a:pt x="7851" y="5286"/>
                    <a:pt x="7851" y="5548"/>
                  </a:cubicBezTo>
                  <a:cubicBezTo>
                    <a:pt x="7851" y="5809"/>
                    <a:pt x="7642" y="6002"/>
                    <a:pt x="7379" y="6002"/>
                  </a:cubicBezTo>
                  <a:lnTo>
                    <a:pt x="4623" y="6002"/>
                  </a:lnTo>
                  <a:cubicBezTo>
                    <a:pt x="4362" y="6002"/>
                    <a:pt x="4152" y="5809"/>
                    <a:pt x="4152" y="5548"/>
                  </a:cubicBezTo>
                  <a:cubicBezTo>
                    <a:pt x="4152" y="5286"/>
                    <a:pt x="4362" y="5095"/>
                    <a:pt x="4623" y="5095"/>
                  </a:cubicBezTo>
                  <a:close/>
                  <a:moveTo>
                    <a:pt x="9700" y="5095"/>
                  </a:moveTo>
                  <a:cubicBezTo>
                    <a:pt x="9945" y="5095"/>
                    <a:pt x="10154" y="5286"/>
                    <a:pt x="10154" y="5548"/>
                  </a:cubicBezTo>
                  <a:cubicBezTo>
                    <a:pt x="10154" y="5809"/>
                    <a:pt x="9945" y="6002"/>
                    <a:pt x="9700" y="6002"/>
                  </a:cubicBezTo>
                  <a:lnTo>
                    <a:pt x="9229" y="6002"/>
                  </a:lnTo>
                  <a:cubicBezTo>
                    <a:pt x="8984" y="6002"/>
                    <a:pt x="8775" y="5809"/>
                    <a:pt x="8775" y="5548"/>
                  </a:cubicBezTo>
                  <a:cubicBezTo>
                    <a:pt x="8775" y="5286"/>
                    <a:pt x="8984" y="5095"/>
                    <a:pt x="9229" y="5095"/>
                  </a:cubicBezTo>
                  <a:close/>
                  <a:moveTo>
                    <a:pt x="454" y="0"/>
                  </a:moveTo>
                  <a:cubicBezTo>
                    <a:pt x="210" y="0"/>
                    <a:pt x="0" y="192"/>
                    <a:pt x="0" y="454"/>
                  </a:cubicBezTo>
                  <a:lnTo>
                    <a:pt x="0" y="6944"/>
                  </a:lnTo>
                  <a:cubicBezTo>
                    <a:pt x="0" y="7205"/>
                    <a:pt x="210" y="7414"/>
                    <a:pt x="454" y="7414"/>
                  </a:cubicBezTo>
                  <a:lnTo>
                    <a:pt x="11532" y="7414"/>
                  </a:lnTo>
                  <a:cubicBezTo>
                    <a:pt x="11794" y="7414"/>
                    <a:pt x="12003" y="7205"/>
                    <a:pt x="12003" y="6944"/>
                  </a:cubicBezTo>
                  <a:lnTo>
                    <a:pt x="12003" y="454"/>
                  </a:lnTo>
                  <a:cubicBezTo>
                    <a:pt x="12003" y="192"/>
                    <a:pt x="11794" y="0"/>
                    <a:pt x="1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46"/>
            <p:cNvSpPr/>
            <p:nvPr/>
          </p:nvSpPr>
          <p:spPr>
            <a:xfrm>
              <a:off x="7378888" y="1490925"/>
              <a:ext cx="300100" cy="208950"/>
            </a:xfrm>
            <a:custGeom>
              <a:avLst/>
              <a:gdLst/>
              <a:ahLst/>
              <a:cxnLst/>
              <a:rect l="l" t="t" r="r" b="b"/>
              <a:pathLst>
                <a:path w="12004" h="8358" extrusionOk="0">
                  <a:moveTo>
                    <a:pt x="9229" y="1884"/>
                  </a:moveTo>
                  <a:cubicBezTo>
                    <a:pt x="9473" y="1884"/>
                    <a:pt x="9682" y="2094"/>
                    <a:pt x="9682" y="2356"/>
                  </a:cubicBezTo>
                  <a:cubicBezTo>
                    <a:pt x="9682" y="2600"/>
                    <a:pt x="9473" y="2810"/>
                    <a:pt x="9229" y="2810"/>
                  </a:cubicBezTo>
                  <a:lnTo>
                    <a:pt x="2774" y="2810"/>
                  </a:lnTo>
                  <a:cubicBezTo>
                    <a:pt x="2513" y="2810"/>
                    <a:pt x="2303" y="2600"/>
                    <a:pt x="2303" y="2356"/>
                  </a:cubicBezTo>
                  <a:cubicBezTo>
                    <a:pt x="2303" y="2094"/>
                    <a:pt x="2513" y="1884"/>
                    <a:pt x="2774" y="1884"/>
                  </a:cubicBezTo>
                  <a:close/>
                  <a:moveTo>
                    <a:pt x="5076" y="3733"/>
                  </a:moveTo>
                  <a:cubicBezTo>
                    <a:pt x="5339" y="3733"/>
                    <a:pt x="5548" y="3943"/>
                    <a:pt x="5548" y="4187"/>
                  </a:cubicBezTo>
                  <a:cubicBezTo>
                    <a:pt x="5548" y="4449"/>
                    <a:pt x="5339" y="4659"/>
                    <a:pt x="5076" y="4659"/>
                  </a:cubicBezTo>
                  <a:lnTo>
                    <a:pt x="2774" y="4659"/>
                  </a:lnTo>
                  <a:cubicBezTo>
                    <a:pt x="2513" y="4659"/>
                    <a:pt x="2303" y="4449"/>
                    <a:pt x="2303" y="4187"/>
                  </a:cubicBezTo>
                  <a:cubicBezTo>
                    <a:pt x="2303" y="3943"/>
                    <a:pt x="2513" y="3733"/>
                    <a:pt x="2774" y="3733"/>
                  </a:cubicBezTo>
                  <a:close/>
                  <a:moveTo>
                    <a:pt x="9229" y="3733"/>
                  </a:moveTo>
                  <a:cubicBezTo>
                    <a:pt x="9473" y="3733"/>
                    <a:pt x="9682" y="3943"/>
                    <a:pt x="9682" y="4187"/>
                  </a:cubicBezTo>
                  <a:cubicBezTo>
                    <a:pt x="9682" y="4449"/>
                    <a:pt x="9473" y="4659"/>
                    <a:pt x="9229" y="4659"/>
                  </a:cubicBezTo>
                  <a:lnTo>
                    <a:pt x="6926" y="4659"/>
                  </a:lnTo>
                  <a:cubicBezTo>
                    <a:pt x="6665" y="4659"/>
                    <a:pt x="6455" y="4449"/>
                    <a:pt x="6455" y="4187"/>
                  </a:cubicBezTo>
                  <a:cubicBezTo>
                    <a:pt x="6455" y="3943"/>
                    <a:pt x="6665" y="3733"/>
                    <a:pt x="6926" y="3733"/>
                  </a:cubicBezTo>
                  <a:close/>
                  <a:moveTo>
                    <a:pt x="3245" y="0"/>
                  </a:moveTo>
                  <a:cubicBezTo>
                    <a:pt x="1448" y="0"/>
                    <a:pt x="0" y="1465"/>
                    <a:pt x="0" y="3263"/>
                  </a:cubicBezTo>
                  <a:cubicBezTo>
                    <a:pt x="0" y="5043"/>
                    <a:pt x="1448" y="6508"/>
                    <a:pt x="3245" y="6508"/>
                  </a:cubicBezTo>
                  <a:lnTo>
                    <a:pt x="4797" y="6508"/>
                  </a:lnTo>
                  <a:lnTo>
                    <a:pt x="5583" y="8095"/>
                  </a:lnTo>
                  <a:cubicBezTo>
                    <a:pt x="5670" y="8253"/>
                    <a:pt x="5827" y="8357"/>
                    <a:pt x="6002" y="8357"/>
                  </a:cubicBezTo>
                  <a:cubicBezTo>
                    <a:pt x="6176" y="8357"/>
                    <a:pt x="6333" y="8253"/>
                    <a:pt x="6420" y="8095"/>
                  </a:cubicBezTo>
                  <a:lnTo>
                    <a:pt x="7205" y="6508"/>
                  </a:lnTo>
                  <a:lnTo>
                    <a:pt x="8758" y="6508"/>
                  </a:lnTo>
                  <a:cubicBezTo>
                    <a:pt x="10555" y="6508"/>
                    <a:pt x="12003" y="5043"/>
                    <a:pt x="12003" y="3263"/>
                  </a:cubicBezTo>
                  <a:cubicBezTo>
                    <a:pt x="12003" y="1465"/>
                    <a:pt x="10555" y="0"/>
                    <a:pt x="8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9" name="Google Shape;2069;p46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2070" name="Google Shape;2070;p46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2071" name="Google Shape;2071;p46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2" name="Google Shape;2072;p46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73" name="Google Shape;2073;p46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74" name="Google Shape;2074;p46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2075" name="Google Shape;2075;p46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46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46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46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47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2084" name="Google Shape;2084;p47"/>
          <p:cNvGrpSpPr/>
          <p:nvPr/>
        </p:nvGrpSpPr>
        <p:grpSpPr>
          <a:xfrm>
            <a:off x="3081088" y="2227400"/>
            <a:ext cx="874775" cy="797950"/>
            <a:chOff x="238125" y="1312275"/>
            <a:chExt cx="874775" cy="797950"/>
          </a:xfrm>
        </p:grpSpPr>
        <p:sp>
          <p:nvSpPr>
            <p:cNvPr id="2085" name="Google Shape;2085;p47"/>
            <p:cNvSpPr/>
            <p:nvPr/>
          </p:nvSpPr>
          <p:spPr>
            <a:xfrm>
              <a:off x="238125" y="1312275"/>
              <a:ext cx="874775" cy="797950"/>
            </a:xfrm>
            <a:custGeom>
              <a:avLst/>
              <a:gdLst/>
              <a:ahLst/>
              <a:cxnLst/>
              <a:rect l="l" t="t" r="r" b="b"/>
              <a:pathLst>
                <a:path w="34991" h="31918" extrusionOk="0">
                  <a:moveTo>
                    <a:pt x="17495" y="0"/>
                  </a:moveTo>
                  <a:cubicBezTo>
                    <a:pt x="7840" y="0"/>
                    <a:pt x="0" y="7822"/>
                    <a:pt x="0" y="17495"/>
                  </a:cubicBezTo>
                  <a:cubicBezTo>
                    <a:pt x="0" y="27152"/>
                    <a:pt x="7840" y="31918"/>
                    <a:pt x="17495" y="31918"/>
                  </a:cubicBezTo>
                  <a:cubicBezTo>
                    <a:pt x="27151" y="31918"/>
                    <a:pt x="34990" y="27152"/>
                    <a:pt x="34990" y="17495"/>
                  </a:cubicBezTo>
                  <a:cubicBezTo>
                    <a:pt x="34990" y="7822"/>
                    <a:pt x="27151" y="0"/>
                    <a:pt x="17495" y="0"/>
                  </a:cubicBezTo>
                  <a:close/>
                </a:path>
              </a:pathLst>
            </a:custGeom>
            <a:solidFill>
              <a:srgbClr val="8AA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47"/>
            <p:cNvSpPr/>
            <p:nvPr/>
          </p:nvSpPr>
          <p:spPr>
            <a:xfrm>
              <a:off x="659350" y="1349800"/>
              <a:ext cx="329150" cy="195175"/>
            </a:xfrm>
            <a:custGeom>
              <a:avLst/>
              <a:gdLst/>
              <a:ahLst/>
              <a:cxnLst/>
              <a:rect l="l" t="t" r="r" b="b"/>
              <a:pathLst>
                <a:path w="13166" h="7807" extrusionOk="0">
                  <a:moveTo>
                    <a:pt x="3021" y="1"/>
                  </a:moveTo>
                  <a:cubicBezTo>
                    <a:pt x="1956" y="1"/>
                    <a:pt x="1135" y="298"/>
                    <a:pt x="786" y="944"/>
                  </a:cubicBezTo>
                  <a:cubicBezTo>
                    <a:pt x="1" y="2375"/>
                    <a:pt x="2655" y="3686"/>
                    <a:pt x="5849" y="5413"/>
                  </a:cubicBezTo>
                  <a:cubicBezTo>
                    <a:pt x="8154" y="6671"/>
                    <a:pt x="10128" y="7806"/>
                    <a:pt x="11332" y="7806"/>
                  </a:cubicBezTo>
                  <a:cubicBezTo>
                    <a:pt x="11804" y="7806"/>
                    <a:pt x="12153" y="7648"/>
                    <a:pt x="12380" y="7248"/>
                  </a:cubicBezTo>
                  <a:cubicBezTo>
                    <a:pt x="13166" y="5798"/>
                    <a:pt x="11192" y="3214"/>
                    <a:pt x="7998" y="1486"/>
                  </a:cubicBezTo>
                  <a:cubicBezTo>
                    <a:pt x="6199" y="508"/>
                    <a:pt x="4401" y="1"/>
                    <a:pt x="3021" y="1"/>
                  </a:cubicBezTo>
                  <a:close/>
                </a:path>
              </a:pathLst>
            </a:custGeom>
            <a:solidFill>
              <a:srgbClr val="7591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47"/>
            <p:cNvSpPr/>
            <p:nvPr/>
          </p:nvSpPr>
          <p:spPr>
            <a:xfrm>
              <a:off x="973200" y="1555425"/>
              <a:ext cx="74225" cy="74225"/>
            </a:xfrm>
            <a:custGeom>
              <a:avLst/>
              <a:gdLst/>
              <a:ahLst/>
              <a:cxnLst/>
              <a:rect l="l" t="t" r="r" b="b"/>
              <a:pathLst>
                <a:path w="2969" h="2969" extrusionOk="0">
                  <a:moveTo>
                    <a:pt x="1485" y="0"/>
                  </a:moveTo>
                  <a:cubicBezTo>
                    <a:pt x="664" y="0"/>
                    <a:pt x="0" y="664"/>
                    <a:pt x="0" y="1484"/>
                  </a:cubicBezTo>
                  <a:cubicBezTo>
                    <a:pt x="0" y="2305"/>
                    <a:pt x="664" y="2969"/>
                    <a:pt x="1485" y="2969"/>
                  </a:cubicBezTo>
                  <a:cubicBezTo>
                    <a:pt x="2305" y="2969"/>
                    <a:pt x="2968" y="2305"/>
                    <a:pt x="2968" y="1484"/>
                  </a:cubicBezTo>
                  <a:cubicBezTo>
                    <a:pt x="2968" y="664"/>
                    <a:pt x="2305" y="0"/>
                    <a:pt x="1485" y="0"/>
                  </a:cubicBezTo>
                  <a:close/>
                </a:path>
              </a:pathLst>
            </a:custGeom>
            <a:solidFill>
              <a:srgbClr val="7591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47"/>
            <p:cNvSpPr/>
            <p:nvPr/>
          </p:nvSpPr>
          <p:spPr>
            <a:xfrm>
              <a:off x="365150" y="1827350"/>
              <a:ext cx="76400" cy="46300"/>
            </a:xfrm>
            <a:custGeom>
              <a:avLst/>
              <a:gdLst/>
              <a:ahLst/>
              <a:cxnLst/>
              <a:rect l="l" t="t" r="r" b="b"/>
              <a:pathLst>
                <a:path w="3056" h="1852" extrusionOk="0">
                  <a:moveTo>
                    <a:pt x="1537" y="0"/>
                  </a:moveTo>
                  <a:cubicBezTo>
                    <a:pt x="681" y="0"/>
                    <a:pt x="1" y="419"/>
                    <a:pt x="1" y="926"/>
                  </a:cubicBezTo>
                  <a:cubicBezTo>
                    <a:pt x="1" y="1432"/>
                    <a:pt x="681" y="1851"/>
                    <a:pt x="1537" y="1851"/>
                  </a:cubicBezTo>
                  <a:cubicBezTo>
                    <a:pt x="2375" y="1851"/>
                    <a:pt x="3056" y="1432"/>
                    <a:pt x="3056" y="926"/>
                  </a:cubicBezTo>
                  <a:cubicBezTo>
                    <a:pt x="3056" y="419"/>
                    <a:pt x="2375" y="0"/>
                    <a:pt x="1537" y="0"/>
                  </a:cubicBezTo>
                  <a:close/>
                </a:path>
              </a:pathLst>
            </a:custGeom>
            <a:solidFill>
              <a:srgbClr val="3D5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47"/>
            <p:cNvSpPr/>
            <p:nvPr/>
          </p:nvSpPr>
          <p:spPr>
            <a:xfrm>
              <a:off x="909925" y="1827350"/>
              <a:ext cx="75975" cy="46300"/>
            </a:xfrm>
            <a:custGeom>
              <a:avLst/>
              <a:gdLst/>
              <a:ahLst/>
              <a:cxnLst/>
              <a:rect l="l" t="t" r="r" b="b"/>
              <a:pathLst>
                <a:path w="3039" h="1852" extrusionOk="0">
                  <a:moveTo>
                    <a:pt x="1518" y="0"/>
                  </a:moveTo>
                  <a:cubicBezTo>
                    <a:pt x="680" y="0"/>
                    <a:pt x="0" y="419"/>
                    <a:pt x="0" y="926"/>
                  </a:cubicBezTo>
                  <a:cubicBezTo>
                    <a:pt x="0" y="1432"/>
                    <a:pt x="680" y="1851"/>
                    <a:pt x="1518" y="1851"/>
                  </a:cubicBezTo>
                  <a:cubicBezTo>
                    <a:pt x="2357" y="1851"/>
                    <a:pt x="3038" y="1432"/>
                    <a:pt x="3038" y="926"/>
                  </a:cubicBezTo>
                  <a:cubicBezTo>
                    <a:pt x="3038" y="419"/>
                    <a:pt x="2357" y="0"/>
                    <a:pt x="1518" y="0"/>
                  </a:cubicBezTo>
                  <a:close/>
                </a:path>
              </a:pathLst>
            </a:custGeom>
            <a:solidFill>
              <a:srgbClr val="3D5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47"/>
            <p:cNvSpPr/>
            <p:nvPr/>
          </p:nvSpPr>
          <p:spPr>
            <a:xfrm>
              <a:off x="373425" y="1737425"/>
              <a:ext cx="59850" cy="59400"/>
            </a:xfrm>
            <a:custGeom>
              <a:avLst/>
              <a:gdLst/>
              <a:ahLst/>
              <a:cxnLst/>
              <a:rect l="l" t="t" r="r" b="b"/>
              <a:pathLst>
                <a:path w="2394" h="2376" extrusionOk="0">
                  <a:moveTo>
                    <a:pt x="1206" y="1"/>
                  </a:moveTo>
                  <a:cubicBezTo>
                    <a:pt x="543" y="1"/>
                    <a:pt x="1" y="543"/>
                    <a:pt x="1" y="1188"/>
                  </a:cubicBezTo>
                  <a:cubicBezTo>
                    <a:pt x="1" y="1851"/>
                    <a:pt x="543" y="2375"/>
                    <a:pt x="1206" y="2375"/>
                  </a:cubicBezTo>
                  <a:cubicBezTo>
                    <a:pt x="1851" y="2375"/>
                    <a:pt x="2393" y="1851"/>
                    <a:pt x="2393" y="1188"/>
                  </a:cubicBezTo>
                  <a:cubicBezTo>
                    <a:pt x="2393" y="543"/>
                    <a:pt x="1851" y="1"/>
                    <a:pt x="1206" y="1"/>
                  </a:cubicBezTo>
                  <a:close/>
                </a:path>
              </a:pathLst>
            </a:custGeom>
            <a:solidFill>
              <a:srgbClr val="142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47"/>
            <p:cNvSpPr/>
            <p:nvPr/>
          </p:nvSpPr>
          <p:spPr>
            <a:xfrm>
              <a:off x="918200" y="1737425"/>
              <a:ext cx="59375" cy="59400"/>
            </a:xfrm>
            <a:custGeom>
              <a:avLst/>
              <a:gdLst/>
              <a:ahLst/>
              <a:cxnLst/>
              <a:rect l="l" t="t" r="r" b="b"/>
              <a:pathLst>
                <a:path w="2375" h="2376" extrusionOk="0">
                  <a:moveTo>
                    <a:pt x="1187" y="1"/>
                  </a:moveTo>
                  <a:cubicBezTo>
                    <a:pt x="524" y="1"/>
                    <a:pt x="0" y="543"/>
                    <a:pt x="0" y="1188"/>
                  </a:cubicBezTo>
                  <a:cubicBezTo>
                    <a:pt x="0" y="1851"/>
                    <a:pt x="524" y="2375"/>
                    <a:pt x="1187" y="2375"/>
                  </a:cubicBezTo>
                  <a:cubicBezTo>
                    <a:pt x="1851" y="2375"/>
                    <a:pt x="2375" y="1851"/>
                    <a:pt x="2375" y="1188"/>
                  </a:cubicBezTo>
                  <a:cubicBezTo>
                    <a:pt x="2375" y="543"/>
                    <a:pt x="1851" y="1"/>
                    <a:pt x="1187" y="1"/>
                  </a:cubicBezTo>
                  <a:close/>
                </a:path>
              </a:pathLst>
            </a:custGeom>
            <a:solidFill>
              <a:srgbClr val="142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47"/>
            <p:cNvSpPr/>
            <p:nvPr/>
          </p:nvSpPr>
          <p:spPr>
            <a:xfrm>
              <a:off x="483000" y="1842650"/>
              <a:ext cx="385450" cy="187725"/>
            </a:xfrm>
            <a:custGeom>
              <a:avLst/>
              <a:gdLst/>
              <a:ahLst/>
              <a:cxnLst/>
              <a:rect l="l" t="t" r="r" b="b"/>
              <a:pathLst>
                <a:path w="15418" h="7509" extrusionOk="0">
                  <a:moveTo>
                    <a:pt x="1363" y="0"/>
                  </a:moveTo>
                  <a:cubicBezTo>
                    <a:pt x="595" y="0"/>
                    <a:pt x="1" y="699"/>
                    <a:pt x="157" y="1467"/>
                  </a:cubicBezTo>
                  <a:cubicBezTo>
                    <a:pt x="926" y="4924"/>
                    <a:pt x="4017" y="7508"/>
                    <a:pt x="7700" y="7508"/>
                  </a:cubicBezTo>
                  <a:cubicBezTo>
                    <a:pt x="11402" y="7508"/>
                    <a:pt x="14475" y="4924"/>
                    <a:pt x="15243" y="1467"/>
                  </a:cubicBezTo>
                  <a:cubicBezTo>
                    <a:pt x="15418" y="699"/>
                    <a:pt x="14824" y="0"/>
                    <a:pt x="140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47"/>
            <p:cNvSpPr/>
            <p:nvPr/>
          </p:nvSpPr>
          <p:spPr>
            <a:xfrm>
              <a:off x="485175" y="1842650"/>
              <a:ext cx="381125" cy="48450"/>
            </a:xfrm>
            <a:custGeom>
              <a:avLst/>
              <a:gdLst/>
              <a:ahLst/>
              <a:cxnLst/>
              <a:rect l="l" t="t" r="r" b="b"/>
              <a:pathLst>
                <a:path w="15245" h="1938" extrusionOk="0">
                  <a:moveTo>
                    <a:pt x="1276" y="0"/>
                  </a:moveTo>
                  <a:cubicBezTo>
                    <a:pt x="559" y="0"/>
                    <a:pt x="1" y="611"/>
                    <a:pt x="54" y="1309"/>
                  </a:cubicBezTo>
                  <a:cubicBezTo>
                    <a:pt x="89" y="1519"/>
                    <a:pt x="140" y="1728"/>
                    <a:pt x="210" y="1938"/>
                  </a:cubicBezTo>
                  <a:lnTo>
                    <a:pt x="15035" y="1938"/>
                  </a:lnTo>
                  <a:cubicBezTo>
                    <a:pt x="15086" y="1728"/>
                    <a:pt x="15139" y="1519"/>
                    <a:pt x="15174" y="1309"/>
                  </a:cubicBezTo>
                  <a:cubicBezTo>
                    <a:pt x="15244" y="611"/>
                    <a:pt x="14685" y="0"/>
                    <a:pt x="13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47"/>
            <p:cNvSpPr/>
            <p:nvPr/>
          </p:nvSpPr>
          <p:spPr>
            <a:xfrm>
              <a:off x="546275" y="1944325"/>
              <a:ext cx="258900" cy="86050"/>
            </a:xfrm>
            <a:custGeom>
              <a:avLst/>
              <a:gdLst/>
              <a:ahLst/>
              <a:cxnLst/>
              <a:rect l="l" t="t" r="r" b="b"/>
              <a:pathLst>
                <a:path w="10356" h="3442" extrusionOk="0">
                  <a:moveTo>
                    <a:pt x="5187" y="1"/>
                  </a:moveTo>
                  <a:cubicBezTo>
                    <a:pt x="2952" y="1"/>
                    <a:pt x="1014" y="578"/>
                    <a:pt x="1" y="1451"/>
                  </a:cubicBezTo>
                  <a:cubicBezTo>
                    <a:pt x="1363" y="2690"/>
                    <a:pt x="3179" y="3441"/>
                    <a:pt x="5169" y="3441"/>
                  </a:cubicBezTo>
                  <a:cubicBezTo>
                    <a:pt x="7178" y="3441"/>
                    <a:pt x="8994" y="2690"/>
                    <a:pt x="10356" y="1432"/>
                  </a:cubicBezTo>
                  <a:cubicBezTo>
                    <a:pt x="9325" y="578"/>
                    <a:pt x="7404" y="1"/>
                    <a:pt x="5187" y="1"/>
                  </a:cubicBezTo>
                  <a:close/>
                </a:path>
              </a:pathLst>
            </a:custGeom>
            <a:solidFill>
              <a:srgbClr val="142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5" name="Google Shape;2095;p47"/>
          <p:cNvGrpSpPr/>
          <p:nvPr/>
        </p:nvGrpSpPr>
        <p:grpSpPr>
          <a:xfrm>
            <a:off x="4137013" y="2227400"/>
            <a:ext cx="874775" cy="797950"/>
            <a:chOff x="1294050" y="1312275"/>
            <a:chExt cx="874775" cy="797950"/>
          </a:xfrm>
        </p:grpSpPr>
        <p:sp>
          <p:nvSpPr>
            <p:cNvPr id="2096" name="Google Shape;2096;p47"/>
            <p:cNvSpPr/>
            <p:nvPr/>
          </p:nvSpPr>
          <p:spPr>
            <a:xfrm>
              <a:off x="1294050" y="1312275"/>
              <a:ext cx="874775" cy="797950"/>
            </a:xfrm>
            <a:custGeom>
              <a:avLst/>
              <a:gdLst/>
              <a:ahLst/>
              <a:cxnLst/>
              <a:rect l="l" t="t" r="r" b="b"/>
              <a:pathLst>
                <a:path w="34991" h="31918" extrusionOk="0">
                  <a:moveTo>
                    <a:pt x="17495" y="0"/>
                  </a:moveTo>
                  <a:cubicBezTo>
                    <a:pt x="7839" y="0"/>
                    <a:pt x="0" y="7822"/>
                    <a:pt x="0" y="17495"/>
                  </a:cubicBezTo>
                  <a:cubicBezTo>
                    <a:pt x="0" y="27152"/>
                    <a:pt x="7839" y="31918"/>
                    <a:pt x="17495" y="31918"/>
                  </a:cubicBezTo>
                  <a:cubicBezTo>
                    <a:pt x="27150" y="31918"/>
                    <a:pt x="34991" y="27152"/>
                    <a:pt x="34991" y="17495"/>
                  </a:cubicBezTo>
                  <a:cubicBezTo>
                    <a:pt x="34991" y="7822"/>
                    <a:pt x="27150" y="0"/>
                    <a:pt x="17495" y="0"/>
                  </a:cubicBezTo>
                  <a:close/>
                </a:path>
              </a:pathLst>
            </a:custGeom>
            <a:solidFill>
              <a:srgbClr val="8AA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47"/>
            <p:cNvSpPr/>
            <p:nvPr/>
          </p:nvSpPr>
          <p:spPr>
            <a:xfrm>
              <a:off x="1706975" y="1917275"/>
              <a:ext cx="70300" cy="96500"/>
            </a:xfrm>
            <a:custGeom>
              <a:avLst/>
              <a:gdLst/>
              <a:ahLst/>
              <a:cxnLst/>
              <a:rect l="l" t="t" r="r" b="b"/>
              <a:pathLst>
                <a:path w="2812" h="3860" extrusionOk="0">
                  <a:moveTo>
                    <a:pt x="1398" y="0"/>
                  </a:moveTo>
                  <a:cubicBezTo>
                    <a:pt x="629" y="0"/>
                    <a:pt x="1" y="856"/>
                    <a:pt x="1" y="1921"/>
                  </a:cubicBezTo>
                  <a:cubicBezTo>
                    <a:pt x="1" y="2987"/>
                    <a:pt x="629" y="3860"/>
                    <a:pt x="1398" y="3860"/>
                  </a:cubicBezTo>
                  <a:cubicBezTo>
                    <a:pt x="2183" y="3860"/>
                    <a:pt x="2811" y="2987"/>
                    <a:pt x="2811" y="1921"/>
                  </a:cubicBezTo>
                  <a:cubicBezTo>
                    <a:pt x="2811" y="856"/>
                    <a:pt x="2183" y="0"/>
                    <a:pt x="1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47"/>
            <p:cNvSpPr/>
            <p:nvPr/>
          </p:nvSpPr>
          <p:spPr>
            <a:xfrm>
              <a:off x="1715250" y="1349800"/>
              <a:ext cx="328750" cy="195175"/>
            </a:xfrm>
            <a:custGeom>
              <a:avLst/>
              <a:gdLst/>
              <a:ahLst/>
              <a:cxnLst/>
              <a:rect l="l" t="t" r="r" b="b"/>
              <a:pathLst>
                <a:path w="13150" h="7807" extrusionOk="0">
                  <a:moveTo>
                    <a:pt x="3022" y="1"/>
                  </a:moveTo>
                  <a:cubicBezTo>
                    <a:pt x="1940" y="1"/>
                    <a:pt x="1136" y="298"/>
                    <a:pt x="787" y="944"/>
                  </a:cubicBezTo>
                  <a:cubicBezTo>
                    <a:pt x="1" y="2375"/>
                    <a:pt x="2655" y="3686"/>
                    <a:pt x="5851" y="5413"/>
                  </a:cubicBezTo>
                  <a:cubicBezTo>
                    <a:pt x="8155" y="6671"/>
                    <a:pt x="10111" y="7806"/>
                    <a:pt x="11333" y="7806"/>
                  </a:cubicBezTo>
                  <a:cubicBezTo>
                    <a:pt x="11804" y="7806"/>
                    <a:pt x="12153" y="7648"/>
                    <a:pt x="12381" y="7248"/>
                  </a:cubicBezTo>
                  <a:cubicBezTo>
                    <a:pt x="13149" y="5798"/>
                    <a:pt x="11193" y="3214"/>
                    <a:pt x="7998" y="1486"/>
                  </a:cubicBezTo>
                  <a:cubicBezTo>
                    <a:pt x="6200" y="508"/>
                    <a:pt x="4401" y="1"/>
                    <a:pt x="3022" y="1"/>
                  </a:cubicBezTo>
                  <a:close/>
                </a:path>
              </a:pathLst>
            </a:custGeom>
            <a:solidFill>
              <a:srgbClr val="7591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47"/>
            <p:cNvSpPr/>
            <p:nvPr/>
          </p:nvSpPr>
          <p:spPr>
            <a:xfrm>
              <a:off x="2028675" y="1555425"/>
              <a:ext cx="74675" cy="74225"/>
            </a:xfrm>
            <a:custGeom>
              <a:avLst/>
              <a:gdLst/>
              <a:ahLst/>
              <a:cxnLst/>
              <a:rect l="l" t="t" r="r" b="b"/>
              <a:pathLst>
                <a:path w="2987" h="2969" extrusionOk="0">
                  <a:moveTo>
                    <a:pt x="1502" y="0"/>
                  </a:moveTo>
                  <a:cubicBezTo>
                    <a:pt x="682" y="0"/>
                    <a:pt x="0" y="664"/>
                    <a:pt x="0" y="1484"/>
                  </a:cubicBezTo>
                  <a:cubicBezTo>
                    <a:pt x="0" y="2305"/>
                    <a:pt x="682" y="2969"/>
                    <a:pt x="1502" y="2969"/>
                  </a:cubicBezTo>
                  <a:cubicBezTo>
                    <a:pt x="2323" y="2969"/>
                    <a:pt x="2987" y="2305"/>
                    <a:pt x="2987" y="1484"/>
                  </a:cubicBezTo>
                  <a:cubicBezTo>
                    <a:pt x="2987" y="664"/>
                    <a:pt x="2323" y="0"/>
                    <a:pt x="1502" y="0"/>
                  </a:cubicBezTo>
                  <a:close/>
                </a:path>
              </a:pathLst>
            </a:custGeom>
            <a:solidFill>
              <a:srgbClr val="7591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47"/>
            <p:cNvSpPr/>
            <p:nvPr/>
          </p:nvSpPr>
          <p:spPr>
            <a:xfrm>
              <a:off x="1421050" y="1827350"/>
              <a:ext cx="75975" cy="46300"/>
            </a:xfrm>
            <a:custGeom>
              <a:avLst/>
              <a:gdLst/>
              <a:ahLst/>
              <a:cxnLst/>
              <a:rect l="l" t="t" r="r" b="b"/>
              <a:pathLst>
                <a:path w="3039" h="1852" extrusionOk="0">
                  <a:moveTo>
                    <a:pt x="1520" y="0"/>
                  </a:moveTo>
                  <a:cubicBezTo>
                    <a:pt x="682" y="0"/>
                    <a:pt x="0" y="419"/>
                    <a:pt x="0" y="926"/>
                  </a:cubicBezTo>
                  <a:cubicBezTo>
                    <a:pt x="0" y="1432"/>
                    <a:pt x="682" y="1851"/>
                    <a:pt x="1520" y="1851"/>
                  </a:cubicBezTo>
                  <a:cubicBezTo>
                    <a:pt x="2358" y="1851"/>
                    <a:pt x="3039" y="1432"/>
                    <a:pt x="3039" y="926"/>
                  </a:cubicBezTo>
                  <a:cubicBezTo>
                    <a:pt x="3039" y="419"/>
                    <a:pt x="2358" y="0"/>
                    <a:pt x="1520" y="0"/>
                  </a:cubicBezTo>
                  <a:close/>
                </a:path>
              </a:pathLst>
            </a:custGeom>
            <a:solidFill>
              <a:srgbClr val="3D5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47"/>
            <p:cNvSpPr/>
            <p:nvPr/>
          </p:nvSpPr>
          <p:spPr>
            <a:xfrm>
              <a:off x="1965800" y="1827350"/>
              <a:ext cx="76000" cy="46300"/>
            </a:xfrm>
            <a:custGeom>
              <a:avLst/>
              <a:gdLst/>
              <a:ahLst/>
              <a:cxnLst/>
              <a:rect l="l" t="t" r="r" b="b"/>
              <a:pathLst>
                <a:path w="3040" h="1852" extrusionOk="0">
                  <a:moveTo>
                    <a:pt x="1521" y="0"/>
                  </a:moveTo>
                  <a:cubicBezTo>
                    <a:pt x="683" y="0"/>
                    <a:pt x="1" y="419"/>
                    <a:pt x="1" y="926"/>
                  </a:cubicBezTo>
                  <a:cubicBezTo>
                    <a:pt x="1" y="1432"/>
                    <a:pt x="683" y="1851"/>
                    <a:pt x="1521" y="1851"/>
                  </a:cubicBezTo>
                  <a:cubicBezTo>
                    <a:pt x="2359" y="1851"/>
                    <a:pt x="3039" y="1432"/>
                    <a:pt x="3039" y="926"/>
                  </a:cubicBezTo>
                  <a:cubicBezTo>
                    <a:pt x="3039" y="419"/>
                    <a:pt x="2359" y="0"/>
                    <a:pt x="1521" y="0"/>
                  </a:cubicBezTo>
                  <a:close/>
                </a:path>
              </a:pathLst>
            </a:custGeom>
            <a:solidFill>
              <a:srgbClr val="3D5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47"/>
            <p:cNvSpPr/>
            <p:nvPr/>
          </p:nvSpPr>
          <p:spPr>
            <a:xfrm>
              <a:off x="1402300" y="1719100"/>
              <a:ext cx="113925" cy="96050"/>
            </a:xfrm>
            <a:custGeom>
              <a:avLst/>
              <a:gdLst/>
              <a:ahLst/>
              <a:cxnLst/>
              <a:rect l="l" t="t" r="r" b="b"/>
              <a:pathLst>
                <a:path w="4557" h="3842" extrusionOk="0">
                  <a:moveTo>
                    <a:pt x="1355" y="1"/>
                  </a:moveTo>
                  <a:cubicBezTo>
                    <a:pt x="1039" y="1"/>
                    <a:pt x="725" y="123"/>
                    <a:pt x="489" y="368"/>
                  </a:cubicBezTo>
                  <a:cubicBezTo>
                    <a:pt x="0" y="856"/>
                    <a:pt x="0" y="1641"/>
                    <a:pt x="489" y="2114"/>
                  </a:cubicBezTo>
                  <a:lnTo>
                    <a:pt x="2270" y="3841"/>
                  </a:lnTo>
                  <a:lnTo>
                    <a:pt x="4068" y="2114"/>
                  </a:lnTo>
                  <a:cubicBezTo>
                    <a:pt x="4557" y="1641"/>
                    <a:pt x="4557" y="856"/>
                    <a:pt x="4068" y="368"/>
                  </a:cubicBezTo>
                  <a:cubicBezTo>
                    <a:pt x="3823" y="123"/>
                    <a:pt x="3505" y="1"/>
                    <a:pt x="3189" y="1"/>
                  </a:cubicBezTo>
                  <a:cubicBezTo>
                    <a:pt x="2872" y="1"/>
                    <a:pt x="2558" y="123"/>
                    <a:pt x="2322" y="368"/>
                  </a:cubicBezTo>
                  <a:lnTo>
                    <a:pt x="2270" y="403"/>
                  </a:lnTo>
                  <a:lnTo>
                    <a:pt x="2235" y="368"/>
                  </a:lnTo>
                  <a:cubicBezTo>
                    <a:pt x="1991" y="123"/>
                    <a:pt x="1672" y="1"/>
                    <a:pt x="1355" y="1"/>
                  </a:cubicBezTo>
                  <a:close/>
                </a:path>
              </a:pathLst>
            </a:custGeom>
            <a:solidFill>
              <a:srgbClr val="142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47"/>
            <p:cNvSpPr/>
            <p:nvPr/>
          </p:nvSpPr>
          <p:spPr>
            <a:xfrm>
              <a:off x="1946600" y="1719100"/>
              <a:ext cx="113975" cy="96050"/>
            </a:xfrm>
            <a:custGeom>
              <a:avLst/>
              <a:gdLst/>
              <a:ahLst/>
              <a:cxnLst/>
              <a:rect l="l" t="t" r="r" b="b"/>
              <a:pathLst>
                <a:path w="4559" h="3842" extrusionOk="0">
                  <a:moveTo>
                    <a:pt x="1369" y="1"/>
                  </a:moveTo>
                  <a:cubicBezTo>
                    <a:pt x="1053" y="1"/>
                    <a:pt x="734" y="123"/>
                    <a:pt x="490" y="368"/>
                  </a:cubicBezTo>
                  <a:cubicBezTo>
                    <a:pt x="1" y="856"/>
                    <a:pt x="1" y="1641"/>
                    <a:pt x="490" y="2114"/>
                  </a:cubicBezTo>
                  <a:lnTo>
                    <a:pt x="2289" y="3841"/>
                  </a:lnTo>
                  <a:lnTo>
                    <a:pt x="4070" y="2114"/>
                  </a:lnTo>
                  <a:cubicBezTo>
                    <a:pt x="4559" y="1641"/>
                    <a:pt x="4559" y="856"/>
                    <a:pt x="4070" y="368"/>
                  </a:cubicBezTo>
                  <a:cubicBezTo>
                    <a:pt x="3834" y="123"/>
                    <a:pt x="3519" y="1"/>
                    <a:pt x="3203" y="1"/>
                  </a:cubicBezTo>
                  <a:cubicBezTo>
                    <a:pt x="2887" y="1"/>
                    <a:pt x="2568" y="123"/>
                    <a:pt x="2324" y="368"/>
                  </a:cubicBezTo>
                  <a:lnTo>
                    <a:pt x="2289" y="403"/>
                  </a:lnTo>
                  <a:lnTo>
                    <a:pt x="2236" y="368"/>
                  </a:lnTo>
                  <a:cubicBezTo>
                    <a:pt x="2000" y="123"/>
                    <a:pt x="1686" y="1"/>
                    <a:pt x="1369" y="1"/>
                  </a:cubicBezTo>
                  <a:close/>
                </a:path>
              </a:pathLst>
            </a:custGeom>
            <a:solidFill>
              <a:srgbClr val="142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4" name="Google Shape;2104;p47"/>
          <p:cNvGrpSpPr/>
          <p:nvPr/>
        </p:nvGrpSpPr>
        <p:grpSpPr>
          <a:xfrm>
            <a:off x="5188538" y="2227400"/>
            <a:ext cx="874375" cy="797950"/>
            <a:chOff x="2345575" y="1312275"/>
            <a:chExt cx="874375" cy="797950"/>
          </a:xfrm>
        </p:grpSpPr>
        <p:sp>
          <p:nvSpPr>
            <p:cNvPr id="2105" name="Google Shape;2105;p47"/>
            <p:cNvSpPr/>
            <p:nvPr/>
          </p:nvSpPr>
          <p:spPr>
            <a:xfrm>
              <a:off x="2345575" y="1312275"/>
              <a:ext cx="874375" cy="797950"/>
            </a:xfrm>
            <a:custGeom>
              <a:avLst/>
              <a:gdLst/>
              <a:ahLst/>
              <a:cxnLst/>
              <a:rect l="l" t="t" r="r" b="b"/>
              <a:pathLst>
                <a:path w="34975" h="31918" extrusionOk="0">
                  <a:moveTo>
                    <a:pt x="17496" y="0"/>
                  </a:moveTo>
                  <a:cubicBezTo>
                    <a:pt x="7823" y="0"/>
                    <a:pt x="0" y="7822"/>
                    <a:pt x="0" y="17495"/>
                  </a:cubicBezTo>
                  <a:cubicBezTo>
                    <a:pt x="0" y="27152"/>
                    <a:pt x="7823" y="31918"/>
                    <a:pt x="17496" y="31918"/>
                  </a:cubicBezTo>
                  <a:cubicBezTo>
                    <a:pt x="27152" y="31918"/>
                    <a:pt x="34974" y="27152"/>
                    <a:pt x="34974" y="17495"/>
                  </a:cubicBezTo>
                  <a:cubicBezTo>
                    <a:pt x="34974" y="7822"/>
                    <a:pt x="27152" y="0"/>
                    <a:pt x="17496" y="0"/>
                  </a:cubicBezTo>
                  <a:close/>
                </a:path>
              </a:pathLst>
            </a:custGeom>
            <a:solidFill>
              <a:srgbClr val="8AA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47"/>
            <p:cNvSpPr/>
            <p:nvPr/>
          </p:nvSpPr>
          <p:spPr>
            <a:xfrm>
              <a:off x="2766825" y="1349800"/>
              <a:ext cx="328700" cy="195175"/>
            </a:xfrm>
            <a:custGeom>
              <a:avLst/>
              <a:gdLst/>
              <a:ahLst/>
              <a:cxnLst/>
              <a:rect l="l" t="t" r="r" b="b"/>
              <a:pathLst>
                <a:path w="13148" h="7807" extrusionOk="0">
                  <a:moveTo>
                    <a:pt x="3020" y="1"/>
                  </a:moveTo>
                  <a:cubicBezTo>
                    <a:pt x="1938" y="1"/>
                    <a:pt x="1118" y="298"/>
                    <a:pt x="785" y="944"/>
                  </a:cubicBezTo>
                  <a:cubicBezTo>
                    <a:pt x="0" y="2375"/>
                    <a:pt x="2654" y="3686"/>
                    <a:pt x="5849" y="5413"/>
                  </a:cubicBezTo>
                  <a:cubicBezTo>
                    <a:pt x="8154" y="6671"/>
                    <a:pt x="10109" y="7806"/>
                    <a:pt x="11315" y="7806"/>
                  </a:cubicBezTo>
                  <a:cubicBezTo>
                    <a:pt x="11785" y="7806"/>
                    <a:pt x="12153" y="7648"/>
                    <a:pt x="12362" y="7248"/>
                  </a:cubicBezTo>
                  <a:cubicBezTo>
                    <a:pt x="13147" y="5798"/>
                    <a:pt x="11192" y="3214"/>
                    <a:pt x="7997" y="1486"/>
                  </a:cubicBezTo>
                  <a:cubicBezTo>
                    <a:pt x="6198" y="508"/>
                    <a:pt x="4382" y="1"/>
                    <a:pt x="3020" y="1"/>
                  </a:cubicBezTo>
                  <a:close/>
                </a:path>
              </a:pathLst>
            </a:custGeom>
            <a:solidFill>
              <a:srgbClr val="7591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47"/>
            <p:cNvSpPr/>
            <p:nvPr/>
          </p:nvSpPr>
          <p:spPr>
            <a:xfrm>
              <a:off x="3080225" y="1555425"/>
              <a:ext cx="74250" cy="74225"/>
            </a:xfrm>
            <a:custGeom>
              <a:avLst/>
              <a:gdLst/>
              <a:ahLst/>
              <a:cxnLst/>
              <a:rect l="l" t="t" r="r" b="b"/>
              <a:pathLst>
                <a:path w="2970" h="2969" extrusionOk="0">
                  <a:moveTo>
                    <a:pt x="1484" y="0"/>
                  </a:moveTo>
                  <a:cubicBezTo>
                    <a:pt x="664" y="0"/>
                    <a:pt x="1" y="664"/>
                    <a:pt x="1" y="1484"/>
                  </a:cubicBezTo>
                  <a:cubicBezTo>
                    <a:pt x="1" y="2305"/>
                    <a:pt x="664" y="2969"/>
                    <a:pt x="1484" y="2969"/>
                  </a:cubicBezTo>
                  <a:cubicBezTo>
                    <a:pt x="2306" y="2969"/>
                    <a:pt x="2969" y="2305"/>
                    <a:pt x="2969" y="1484"/>
                  </a:cubicBezTo>
                  <a:cubicBezTo>
                    <a:pt x="2969" y="664"/>
                    <a:pt x="2306" y="0"/>
                    <a:pt x="1484" y="0"/>
                  </a:cubicBezTo>
                  <a:close/>
                </a:path>
              </a:pathLst>
            </a:custGeom>
            <a:solidFill>
              <a:srgbClr val="7591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47"/>
            <p:cNvSpPr/>
            <p:nvPr/>
          </p:nvSpPr>
          <p:spPr>
            <a:xfrm>
              <a:off x="2480900" y="1737425"/>
              <a:ext cx="59375" cy="59400"/>
            </a:xfrm>
            <a:custGeom>
              <a:avLst/>
              <a:gdLst/>
              <a:ahLst/>
              <a:cxnLst/>
              <a:rect l="l" t="t" r="r" b="b"/>
              <a:pathLst>
                <a:path w="2375" h="2376" extrusionOk="0">
                  <a:moveTo>
                    <a:pt x="1187" y="1"/>
                  </a:moveTo>
                  <a:cubicBezTo>
                    <a:pt x="524" y="1"/>
                    <a:pt x="0" y="543"/>
                    <a:pt x="0" y="1188"/>
                  </a:cubicBezTo>
                  <a:cubicBezTo>
                    <a:pt x="0" y="1851"/>
                    <a:pt x="524" y="2375"/>
                    <a:pt x="1187" y="2375"/>
                  </a:cubicBezTo>
                  <a:cubicBezTo>
                    <a:pt x="1851" y="2375"/>
                    <a:pt x="2375" y="1851"/>
                    <a:pt x="2375" y="1188"/>
                  </a:cubicBezTo>
                  <a:cubicBezTo>
                    <a:pt x="2375" y="543"/>
                    <a:pt x="1851" y="1"/>
                    <a:pt x="1187" y="1"/>
                  </a:cubicBezTo>
                  <a:close/>
                </a:path>
              </a:pathLst>
            </a:custGeom>
            <a:solidFill>
              <a:srgbClr val="142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47"/>
            <p:cNvSpPr/>
            <p:nvPr/>
          </p:nvSpPr>
          <p:spPr>
            <a:xfrm>
              <a:off x="3025225" y="1737425"/>
              <a:ext cx="59400" cy="59400"/>
            </a:xfrm>
            <a:custGeom>
              <a:avLst/>
              <a:gdLst/>
              <a:ahLst/>
              <a:cxnLst/>
              <a:rect l="l" t="t" r="r" b="b"/>
              <a:pathLst>
                <a:path w="2376" h="2376" extrusionOk="0">
                  <a:moveTo>
                    <a:pt x="1188" y="1"/>
                  </a:moveTo>
                  <a:cubicBezTo>
                    <a:pt x="541" y="1"/>
                    <a:pt x="1" y="543"/>
                    <a:pt x="1" y="1188"/>
                  </a:cubicBezTo>
                  <a:cubicBezTo>
                    <a:pt x="1" y="1851"/>
                    <a:pt x="541" y="2375"/>
                    <a:pt x="1188" y="2375"/>
                  </a:cubicBezTo>
                  <a:cubicBezTo>
                    <a:pt x="1852" y="2375"/>
                    <a:pt x="2375" y="1851"/>
                    <a:pt x="2375" y="1188"/>
                  </a:cubicBezTo>
                  <a:cubicBezTo>
                    <a:pt x="2375" y="543"/>
                    <a:pt x="1852" y="1"/>
                    <a:pt x="1188" y="1"/>
                  </a:cubicBezTo>
                  <a:close/>
                </a:path>
              </a:pathLst>
            </a:custGeom>
            <a:solidFill>
              <a:srgbClr val="142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47"/>
            <p:cNvSpPr/>
            <p:nvPr/>
          </p:nvSpPr>
          <p:spPr>
            <a:xfrm>
              <a:off x="2993350" y="1827350"/>
              <a:ext cx="123125" cy="75100"/>
            </a:xfrm>
            <a:custGeom>
              <a:avLst/>
              <a:gdLst/>
              <a:ahLst/>
              <a:cxnLst/>
              <a:rect l="l" t="t" r="r" b="b"/>
              <a:pathLst>
                <a:path w="4925" h="3004" extrusionOk="0">
                  <a:moveTo>
                    <a:pt x="2463" y="0"/>
                  </a:moveTo>
                  <a:cubicBezTo>
                    <a:pt x="2463" y="0"/>
                    <a:pt x="1" y="3004"/>
                    <a:pt x="2463" y="3004"/>
                  </a:cubicBezTo>
                  <a:cubicBezTo>
                    <a:pt x="4924" y="3004"/>
                    <a:pt x="2463" y="0"/>
                    <a:pt x="2463" y="0"/>
                  </a:cubicBezTo>
                  <a:close/>
                </a:path>
              </a:pathLst>
            </a:custGeom>
            <a:solidFill>
              <a:srgbClr val="8AA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47"/>
            <p:cNvSpPr/>
            <p:nvPr/>
          </p:nvSpPr>
          <p:spPr>
            <a:xfrm>
              <a:off x="2707450" y="1892675"/>
              <a:ext cx="182900" cy="55175"/>
            </a:xfrm>
            <a:custGeom>
              <a:avLst/>
              <a:gdLst/>
              <a:ahLst/>
              <a:cxnLst/>
              <a:rect l="l" t="t" r="r" b="b"/>
              <a:pathLst>
                <a:path w="7316" h="2207" extrusionOk="0">
                  <a:moveTo>
                    <a:pt x="3509" y="0"/>
                  </a:moveTo>
                  <a:cubicBezTo>
                    <a:pt x="2352" y="0"/>
                    <a:pt x="1269" y="262"/>
                    <a:pt x="437" y="775"/>
                  </a:cubicBezTo>
                  <a:cubicBezTo>
                    <a:pt x="105" y="967"/>
                    <a:pt x="1" y="1403"/>
                    <a:pt x="192" y="1736"/>
                  </a:cubicBezTo>
                  <a:cubicBezTo>
                    <a:pt x="331" y="1955"/>
                    <a:pt x="571" y="2083"/>
                    <a:pt x="813" y="2083"/>
                  </a:cubicBezTo>
                  <a:cubicBezTo>
                    <a:pt x="935" y="2083"/>
                    <a:pt x="1059" y="2051"/>
                    <a:pt x="1170" y="1980"/>
                  </a:cubicBezTo>
                  <a:cubicBezTo>
                    <a:pt x="1765" y="1619"/>
                    <a:pt x="2586" y="1413"/>
                    <a:pt x="3455" y="1413"/>
                  </a:cubicBezTo>
                  <a:cubicBezTo>
                    <a:pt x="3554" y="1413"/>
                    <a:pt x="3654" y="1416"/>
                    <a:pt x="3754" y="1421"/>
                  </a:cubicBezTo>
                  <a:cubicBezTo>
                    <a:pt x="4662" y="1456"/>
                    <a:pt x="5518" y="1701"/>
                    <a:pt x="6147" y="2085"/>
                  </a:cubicBezTo>
                  <a:cubicBezTo>
                    <a:pt x="6252" y="2172"/>
                    <a:pt x="6391" y="2206"/>
                    <a:pt x="6513" y="2206"/>
                  </a:cubicBezTo>
                  <a:cubicBezTo>
                    <a:pt x="6757" y="2206"/>
                    <a:pt x="6985" y="2085"/>
                    <a:pt x="7125" y="1875"/>
                  </a:cubicBezTo>
                  <a:cubicBezTo>
                    <a:pt x="7316" y="1543"/>
                    <a:pt x="7229" y="1107"/>
                    <a:pt x="6897" y="898"/>
                  </a:cubicBezTo>
                  <a:cubicBezTo>
                    <a:pt x="6059" y="374"/>
                    <a:pt x="4959" y="60"/>
                    <a:pt x="3824" y="6"/>
                  </a:cubicBezTo>
                  <a:cubicBezTo>
                    <a:pt x="3718" y="2"/>
                    <a:pt x="3613" y="0"/>
                    <a:pt x="3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2" name="Google Shape;2112;p47"/>
          <p:cNvGrpSpPr/>
          <p:nvPr/>
        </p:nvGrpSpPr>
        <p:grpSpPr>
          <a:xfrm>
            <a:off x="3081088" y="3423875"/>
            <a:ext cx="874775" cy="798375"/>
            <a:chOff x="238125" y="2508750"/>
            <a:chExt cx="874775" cy="798375"/>
          </a:xfrm>
        </p:grpSpPr>
        <p:sp>
          <p:nvSpPr>
            <p:cNvPr id="2113" name="Google Shape;2113;p47"/>
            <p:cNvSpPr/>
            <p:nvPr/>
          </p:nvSpPr>
          <p:spPr>
            <a:xfrm>
              <a:off x="238125" y="2508750"/>
              <a:ext cx="874775" cy="798375"/>
            </a:xfrm>
            <a:custGeom>
              <a:avLst/>
              <a:gdLst/>
              <a:ahLst/>
              <a:cxnLst/>
              <a:rect l="l" t="t" r="r" b="b"/>
              <a:pathLst>
                <a:path w="34991" h="31935" extrusionOk="0">
                  <a:moveTo>
                    <a:pt x="17495" y="1"/>
                  </a:moveTo>
                  <a:cubicBezTo>
                    <a:pt x="7840" y="1"/>
                    <a:pt x="0" y="7840"/>
                    <a:pt x="0" y="17496"/>
                  </a:cubicBezTo>
                  <a:cubicBezTo>
                    <a:pt x="0" y="27151"/>
                    <a:pt x="7840" y="31935"/>
                    <a:pt x="17495" y="31935"/>
                  </a:cubicBezTo>
                  <a:cubicBezTo>
                    <a:pt x="27151" y="31935"/>
                    <a:pt x="34990" y="27151"/>
                    <a:pt x="34990" y="17496"/>
                  </a:cubicBezTo>
                  <a:cubicBezTo>
                    <a:pt x="34990" y="7840"/>
                    <a:pt x="27151" y="1"/>
                    <a:pt x="17495" y="1"/>
                  </a:cubicBezTo>
                  <a:close/>
                </a:path>
              </a:pathLst>
            </a:custGeom>
            <a:solidFill>
              <a:srgbClr val="8AA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47"/>
            <p:cNvSpPr/>
            <p:nvPr/>
          </p:nvSpPr>
          <p:spPr>
            <a:xfrm>
              <a:off x="659350" y="2546300"/>
              <a:ext cx="329150" cy="195575"/>
            </a:xfrm>
            <a:custGeom>
              <a:avLst/>
              <a:gdLst/>
              <a:ahLst/>
              <a:cxnLst/>
              <a:rect l="l" t="t" r="r" b="b"/>
              <a:pathLst>
                <a:path w="13166" h="7823" extrusionOk="0">
                  <a:moveTo>
                    <a:pt x="3021" y="0"/>
                  </a:moveTo>
                  <a:cubicBezTo>
                    <a:pt x="1956" y="0"/>
                    <a:pt x="1135" y="314"/>
                    <a:pt x="786" y="943"/>
                  </a:cubicBezTo>
                  <a:cubicBezTo>
                    <a:pt x="1" y="2392"/>
                    <a:pt x="2655" y="3684"/>
                    <a:pt x="5849" y="5430"/>
                  </a:cubicBezTo>
                  <a:cubicBezTo>
                    <a:pt x="8154" y="6687"/>
                    <a:pt x="10128" y="7822"/>
                    <a:pt x="11332" y="7822"/>
                  </a:cubicBezTo>
                  <a:cubicBezTo>
                    <a:pt x="11804" y="7822"/>
                    <a:pt x="12153" y="7648"/>
                    <a:pt x="12380" y="7246"/>
                  </a:cubicBezTo>
                  <a:cubicBezTo>
                    <a:pt x="13166" y="5814"/>
                    <a:pt x="11192" y="3230"/>
                    <a:pt x="7998" y="1484"/>
                  </a:cubicBezTo>
                  <a:cubicBezTo>
                    <a:pt x="6199" y="506"/>
                    <a:pt x="4401" y="0"/>
                    <a:pt x="3021" y="0"/>
                  </a:cubicBezTo>
                  <a:close/>
                </a:path>
              </a:pathLst>
            </a:custGeom>
            <a:solidFill>
              <a:srgbClr val="7591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47"/>
            <p:cNvSpPr/>
            <p:nvPr/>
          </p:nvSpPr>
          <p:spPr>
            <a:xfrm>
              <a:off x="973200" y="2752325"/>
              <a:ext cx="74225" cy="74225"/>
            </a:xfrm>
            <a:custGeom>
              <a:avLst/>
              <a:gdLst/>
              <a:ahLst/>
              <a:cxnLst/>
              <a:rect l="l" t="t" r="r" b="b"/>
              <a:pathLst>
                <a:path w="2969" h="2969" extrusionOk="0">
                  <a:moveTo>
                    <a:pt x="1485" y="0"/>
                  </a:moveTo>
                  <a:cubicBezTo>
                    <a:pt x="664" y="0"/>
                    <a:pt x="0" y="664"/>
                    <a:pt x="0" y="1484"/>
                  </a:cubicBezTo>
                  <a:cubicBezTo>
                    <a:pt x="0" y="2305"/>
                    <a:pt x="664" y="2969"/>
                    <a:pt x="1485" y="2969"/>
                  </a:cubicBezTo>
                  <a:cubicBezTo>
                    <a:pt x="2305" y="2969"/>
                    <a:pt x="2968" y="2305"/>
                    <a:pt x="2968" y="1484"/>
                  </a:cubicBezTo>
                  <a:cubicBezTo>
                    <a:pt x="2968" y="664"/>
                    <a:pt x="2305" y="0"/>
                    <a:pt x="1485" y="0"/>
                  </a:cubicBezTo>
                  <a:close/>
                </a:path>
              </a:pathLst>
            </a:custGeom>
            <a:solidFill>
              <a:srgbClr val="7591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47"/>
            <p:cNvSpPr/>
            <p:nvPr/>
          </p:nvSpPr>
          <p:spPr>
            <a:xfrm>
              <a:off x="365150" y="2919400"/>
              <a:ext cx="70300" cy="87425"/>
            </a:xfrm>
            <a:custGeom>
              <a:avLst/>
              <a:gdLst/>
              <a:ahLst/>
              <a:cxnLst/>
              <a:rect l="l" t="t" r="r" b="b"/>
              <a:pathLst>
                <a:path w="2812" h="3497" extrusionOk="0">
                  <a:moveTo>
                    <a:pt x="558" y="0"/>
                  </a:moveTo>
                  <a:cubicBezTo>
                    <a:pt x="406" y="0"/>
                    <a:pt x="253" y="70"/>
                    <a:pt x="157" y="197"/>
                  </a:cubicBezTo>
                  <a:cubicBezTo>
                    <a:pt x="1" y="423"/>
                    <a:pt x="52" y="721"/>
                    <a:pt x="262" y="877"/>
                  </a:cubicBezTo>
                  <a:lnTo>
                    <a:pt x="1484" y="1768"/>
                  </a:lnTo>
                  <a:lnTo>
                    <a:pt x="280" y="2606"/>
                  </a:lnTo>
                  <a:cubicBezTo>
                    <a:pt x="52" y="2746"/>
                    <a:pt x="1" y="3060"/>
                    <a:pt x="157" y="3287"/>
                  </a:cubicBezTo>
                  <a:cubicBezTo>
                    <a:pt x="245" y="3410"/>
                    <a:pt x="402" y="3496"/>
                    <a:pt x="559" y="3496"/>
                  </a:cubicBezTo>
                  <a:cubicBezTo>
                    <a:pt x="646" y="3496"/>
                    <a:pt x="751" y="3461"/>
                    <a:pt x="839" y="3410"/>
                  </a:cubicBezTo>
                  <a:lnTo>
                    <a:pt x="2602" y="2169"/>
                  </a:lnTo>
                  <a:cubicBezTo>
                    <a:pt x="2741" y="2083"/>
                    <a:pt x="2811" y="1943"/>
                    <a:pt x="2811" y="1768"/>
                  </a:cubicBezTo>
                  <a:cubicBezTo>
                    <a:pt x="2811" y="1610"/>
                    <a:pt x="2741" y="1471"/>
                    <a:pt x="2620" y="1366"/>
                  </a:cubicBezTo>
                  <a:lnTo>
                    <a:pt x="839" y="92"/>
                  </a:lnTo>
                  <a:cubicBezTo>
                    <a:pt x="756" y="30"/>
                    <a:pt x="657" y="0"/>
                    <a:pt x="558" y="0"/>
                  </a:cubicBezTo>
                  <a:close/>
                </a:path>
              </a:pathLst>
            </a:custGeom>
            <a:solidFill>
              <a:srgbClr val="142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47"/>
            <p:cNvSpPr/>
            <p:nvPr/>
          </p:nvSpPr>
          <p:spPr>
            <a:xfrm>
              <a:off x="913400" y="2919425"/>
              <a:ext cx="70300" cy="87400"/>
            </a:xfrm>
            <a:custGeom>
              <a:avLst/>
              <a:gdLst/>
              <a:ahLst/>
              <a:cxnLst/>
              <a:rect l="l" t="t" r="r" b="b"/>
              <a:pathLst>
                <a:path w="2812" h="3496" extrusionOk="0">
                  <a:moveTo>
                    <a:pt x="2267" y="0"/>
                  </a:moveTo>
                  <a:cubicBezTo>
                    <a:pt x="2169" y="0"/>
                    <a:pt x="2073" y="30"/>
                    <a:pt x="1991" y="91"/>
                  </a:cubicBezTo>
                  <a:lnTo>
                    <a:pt x="210" y="1313"/>
                  </a:lnTo>
                  <a:cubicBezTo>
                    <a:pt x="87" y="1400"/>
                    <a:pt x="1" y="1558"/>
                    <a:pt x="1" y="1714"/>
                  </a:cubicBezTo>
                  <a:cubicBezTo>
                    <a:pt x="1" y="1872"/>
                    <a:pt x="71" y="2028"/>
                    <a:pt x="210" y="2116"/>
                  </a:cubicBezTo>
                  <a:lnTo>
                    <a:pt x="1973" y="3390"/>
                  </a:lnTo>
                  <a:cubicBezTo>
                    <a:pt x="2061" y="3460"/>
                    <a:pt x="2166" y="3495"/>
                    <a:pt x="2271" y="3495"/>
                  </a:cubicBezTo>
                  <a:cubicBezTo>
                    <a:pt x="2410" y="3495"/>
                    <a:pt x="2567" y="3425"/>
                    <a:pt x="2655" y="3286"/>
                  </a:cubicBezTo>
                  <a:cubicBezTo>
                    <a:pt x="2811" y="3059"/>
                    <a:pt x="2776" y="2762"/>
                    <a:pt x="2550" y="2605"/>
                  </a:cubicBezTo>
                  <a:lnTo>
                    <a:pt x="1345" y="1732"/>
                  </a:lnTo>
                  <a:lnTo>
                    <a:pt x="2550" y="894"/>
                  </a:lnTo>
                  <a:cubicBezTo>
                    <a:pt x="2760" y="736"/>
                    <a:pt x="2811" y="422"/>
                    <a:pt x="2672" y="213"/>
                  </a:cubicBezTo>
                  <a:cubicBezTo>
                    <a:pt x="2576" y="74"/>
                    <a:pt x="2421" y="0"/>
                    <a:pt x="2267" y="0"/>
                  </a:cubicBezTo>
                  <a:close/>
                </a:path>
              </a:pathLst>
            </a:custGeom>
            <a:solidFill>
              <a:srgbClr val="142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47"/>
            <p:cNvSpPr/>
            <p:nvPr/>
          </p:nvSpPr>
          <p:spPr>
            <a:xfrm>
              <a:off x="494775" y="3021225"/>
              <a:ext cx="386350" cy="141850"/>
            </a:xfrm>
            <a:custGeom>
              <a:avLst/>
              <a:gdLst/>
              <a:ahLst/>
              <a:cxnLst/>
              <a:rect l="l" t="t" r="r" b="b"/>
              <a:pathLst>
                <a:path w="15454" h="5674" extrusionOk="0">
                  <a:moveTo>
                    <a:pt x="7509" y="0"/>
                  </a:moveTo>
                  <a:cubicBezTo>
                    <a:pt x="4803" y="0"/>
                    <a:pt x="2743" y="680"/>
                    <a:pt x="1432" y="2007"/>
                  </a:cubicBezTo>
                  <a:cubicBezTo>
                    <a:pt x="1" y="3439"/>
                    <a:pt x="1" y="5115"/>
                    <a:pt x="1" y="5185"/>
                  </a:cubicBezTo>
                  <a:cubicBezTo>
                    <a:pt x="1" y="5448"/>
                    <a:pt x="228" y="5674"/>
                    <a:pt x="490" y="5674"/>
                  </a:cubicBezTo>
                  <a:cubicBezTo>
                    <a:pt x="769" y="5674"/>
                    <a:pt x="978" y="5448"/>
                    <a:pt x="978" y="5185"/>
                  </a:cubicBezTo>
                  <a:cubicBezTo>
                    <a:pt x="978" y="5010"/>
                    <a:pt x="1066" y="978"/>
                    <a:pt x="7509" y="978"/>
                  </a:cubicBezTo>
                  <a:cubicBezTo>
                    <a:pt x="14004" y="978"/>
                    <a:pt x="14441" y="5045"/>
                    <a:pt x="14458" y="5220"/>
                  </a:cubicBezTo>
                  <a:cubicBezTo>
                    <a:pt x="14476" y="5483"/>
                    <a:pt x="14685" y="5674"/>
                    <a:pt x="14947" y="5674"/>
                  </a:cubicBezTo>
                  <a:lnTo>
                    <a:pt x="14982" y="5674"/>
                  </a:lnTo>
                  <a:cubicBezTo>
                    <a:pt x="15261" y="5639"/>
                    <a:pt x="15454" y="5413"/>
                    <a:pt x="15436" y="5133"/>
                  </a:cubicBezTo>
                  <a:cubicBezTo>
                    <a:pt x="15436" y="5080"/>
                    <a:pt x="14930" y="0"/>
                    <a:pt x="7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47"/>
            <p:cNvSpPr/>
            <p:nvPr/>
          </p:nvSpPr>
          <p:spPr>
            <a:xfrm>
              <a:off x="347250" y="2831725"/>
              <a:ext cx="89925" cy="64675"/>
            </a:xfrm>
            <a:custGeom>
              <a:avLst/>
              <a:gdLst/>
              <a:ahLst/>
              <a:cxnLst/>
              <a:rect l="l" t="t" r="r" b="b"/>
              <a:pathLst>
                <a:path w="3597" h="2587" extrusionOk="0">
                  <a:moveTo>
                    <a:pt x="3035" y="0"/>
                  </a:moveTo>
                  <a:cubicBezTo>
                    <a:pt x="2946" y="0"/>
                    <a:pt x="2856" y="23"/>
                    <a:pt x="2777" y="72"/>
                  </a:cubicBezTo>
                  <a:lnTo>
                    <a:pt x="298" y="1678"/>
                  </a:lnTo>
                  <a:cubicBezTo>
                    <a:pt x="70" y="1818"/>
                    <a:pt x="0" y="2132"/>
                    <a:pt x="158" y="2359"/>
                  </a:cubicBezTo>
                  <a:cubicBezTo>
                    <a:pt x="245" y="2498"/>
                    <a:pt x="402" y="2586"/>
                    <a:pt x="559" y="2586"/>
                  </a:cubicBezTo>
                  <a:cubicBezTo>
                    <a:pt x="664" y="2586"/>
                    <a:pt x="752" y="2551"/>
                    <a:pt x="838" y="2498"/>
                  </a:cubicBezTo>
                  <a:lnTo>
                    <a:pt x="3318" y="910"/>
                  </a:lnTo>
                  <a:cubicBezTo>
                    <a:pt x="3545" y="752"/>
                    <a:pt x="3597" y="456"/>
                    <a:pt x="3457" y="229"/>
                  </a:cubicBezTo>
                  <a:cubicBezTo>
                    <a:pt x="3366" y="81"/>
                    <a:pt x="3201" y="0"/>
                    <a:pt x="3035" y="0"/>
                  </a:cubicBezTo>
                  <a:close/>
                </a:path>
              </a:pathLst>
            </a:custGeom>
            <a:solidFill>
              <a:srgbClr val="8AA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47"/>
            <p:cNvSpPr/>
            <p:nvPr/>
          </p:nvSpPr>
          <p:spPr>
            <a:xfrm>
              <a:off x="902925" y="2831725"/>
              <a:ext cx="89950" cy="64675"/>
            </a:xfrm>
            <a:custGeom>
              <a:avLst/>
              <a:gdLst/>
              <a:ahLst/>
              <a:cxnLst/>
              <a:rect l="l" t="t" r="r" b="b"/>
              <a:pathLst>
                <a:path w="3598" h="2587" extrusionOk="0">
                  <a:moveTo>
                    <a:pt x="567" y="0"/>
                  </a:moveTo>
                  <a:cubicBezTo>
                    <a:pt x="404" y="0"/>
                    <a:pt x="242" y="81"/>
                    <a:pt x="140" y="229"/>
                  </a:cubicBezTo>
                  <a:cubicBezTo>
                    <a:pt x="1" y="456"/>
                    <a:pt x="71" y="752"/>
                    <a:pt x="297" y="910"/>
                  </a:cubicBezTo>
                  <a:lnTo>
                    <a:pt x="2776" y="2498"/>
                  </a:lnTo>
                  <a:cubicBezTo>
                    <a:pt x="2846" y="2551"/>
                    <a:pt x="2951" y="2586"/>
                    <a:pt x="3039" y="2586"/>
                  </a:cubicBezTo>
                  <a:cubicBezTo>
                    <a:pt x="3195" y="2586"/>
                    <a:pt x="3353" y="2498"/>
                    <a:pt x="3440" y="2359"/>
                  </a:cubicBezTo>
                  <a:cubicBezTo>
                    <a:pt x="3598" y="2132"/>
                    <a:pt x="3528" y="1818"/>
                    <a:pt x="3300" y="1678"/>
                  </a:cubicBezTo>
                  <a:lnTo>
                    <a:pt x="821" y="72"/>
                  </a:lnTo>
                  <a:cubicBezTo>
                    <a:pt x="742" y="23"/>
                    <a:pt x="654" y="0"/>
                    <a:pt x="567" y="0"/>
                  </a:cubicBezTo>
                  <a:close/>
                </a:path>
              </a:pathLst>
            </a:custGeom>
            <a:solidFill>
              <a:srgbClr val="8AA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1" name="Google Shape;2121;p47"/>
          <p:cNvGrpSpPr/>
          <p:nvPr/>
        </p:nvGrpSpPr>
        <p:grpSpPr>
          <a:xfrm>
            <a:off x="4137013" y="3423875"/>
            <a:ext cx="874775" cy="798375"/>
            <a:chOff x="1294050" y="2508750"/>
            <a:chExt cx="874775" cy="798375"/>
          </a:xfrm>
        </p:grpSpPr>
        <p:sp>
          <p:nvSpPr>
            <p:cNvPr id="2122" name="Google Shape;2122;p47"/>
            <p:cNvSpPr/>
            <p:nvPr/>
          </p:nvSpPr>
          <p:spPr>
            <a:xfrm>
              <a:off x="1294050" y="2508750"/>
              <a:ext cx="874775" cy="798375"/>
            </a:xfrm>
            <a:custGeom>
              <a:avLst/>
              <a:gdLst/>
              <a:ahLst/>
              <a:cxnLst/>
              <a:rect l="l" t="t" r="r" b="b"/>
              <a:pathLst>
                <a:path w="34991" h="31935" extrusionOk="0">
                  <a:moveTo>
                    <a:pt x="17495" y="1"/>
                  </a:moveTo>
                  <a:cubicBezTo>
                    <a:pt x="7839" y="1"/>
                    <a:pt x="0" y="7840"/>
                    <a:pt x="0" y="17496"/>
                  </a:cubicBezTo>
                  <a:cubicBezTo>
                    <a:pt x="0" y="27151"/>
                    <a:pt x="7839" y="31935"/>
                    <a:pt x="17495" y="31935"/>
                  </a:cubicBezTo>
                  <a:cubicBezTo>
                    <a:pt x="27150" y="31935"/>
                    <a:pt x="34991" y="27151"/>
                    <a:pt x="34991" y="17496"/>
                  </a:cubicBezTo>
                  <a:cubicBezTo>
                    <a:pt x="34991" y="7840"/>
                    <a:pt x="27150" y="1"/>
                    <a:pt x="17495" y="1"/>
                  </a:cubicBezTo>
                  <a:close/>
                </a:path>
              </a:pathLst>
            </a:custGeom>
            <a:solidFill>
              <a:srgbClr val="8AA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47"/>
            <p:cNvSpPr/>
            <p:nvPr/>
          </p:nvSpPr>
          <p:spPr>
            <a:xfrm>
              <a:off x="1715250" y="2546300"/>
              <a:ext cx="328750" cy="195575"/>
            </a:xfrm>
            <a:custGeom>
              <a:avLst/>
              <a:gdLst/>
              <a:ahLst/>
              <a:cxnLst/>
              <a:rect l="l" t="t" r="r" b="b"/>
              <a:pathLst>
                <a:path w="13150" h="7823" extrusionOk="0">
                  <a:moveTo>
                    <a:pt x="3022" y="0"/>
                  </a:moveTo>
                  <a:cubicBezTo>
                    <a:pt x="1940" y="0"/>
                    <a:pt x="1136" y="314"/>
                    <a:pt x="787" y="943"/>
                  </a:cubicBezTo>
                  <a:cubicBezTo>
                    <a:pt x="1" y="2392"/>
                    <a:pt x="2655" y="3684"/>
                    <a:pt x="5851" y="5430"/>
                  </a:cubicBezTo>
                  <a:cubicBezTo>
                    <a:pt x="8155" y="6687"/>
                    <a:pt x="10111" y="7822"/>
                    <a:pt x="11333" y="7822"/>
                  </a:cubicBezTo>
                  <a:cubicBezTo>
                    <a:pt x="11804" y="7822"/>
                    <a:pt x="12153" y="7648"/>
                    <a:pt x="12381" y="7246"/>
                  </a:cubicBezTo>
                  <a:cubicBezTo>
                    <a:pt x="13149" y="5814"/>
                    <a:pt x="11193" y="3230"/>
                    <a:pt x="7998" y="1484"/>
                  </a:cubicBezTo>
                  <a:cubicBezTo>
                    <a:pt x="6200" y="506"/>
                    <a:pt x="4401" y="0"/>
                    <a:pt x="3022" y="0"/>
                  </a:cubicBezTo>
                  <a:close/>
                </a:path>
              </a:pathLst>
            </a:custGeom>
            <a:solidFill>
              <a:srgbClr val="7591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47"/>
            <p:cNvSpPr/>
            <p:nvPr/>
          </p:nvSpPr>
          <p:spPr>
            <a:xfrm>
              <a:off x="2028675" y="2752325"/>
              <a:ext cx="74675" cy="74225"/>
            </a:xfrm>
            <a:custGeom>
              <a:avLst/>
              <a:gdLst/>
              <a:ahLst/>
              <a:cxnLst/>
              <a:rect l="l" t="t" r="r" b="b"/>
              <a:pathLst>
                <a:path w="2987" h="2969" extrusionOk="0">
                  <a:moveTo>
                    <a:pt x="1502" y="0"/>
                  </a:moveTo>
                  <a:cubicBezTo>
                    <a:pt x="682" y="0"/>
                    <a:pt x="0" y="664"/>
                    <a:pt x="0" y="1484"/>
                  </a:cubicBezTo>
                  <a:cubicBezTo>
                    <a:pt x="0" y="2305"/>
                    <a:pt x="682" y="2969"/>
                    <a:pt x="1502" y="2969"/>
                  </a:cubicBezTo>
                  <a:cubicBezTo>
                    <a:pt x="2323" y="2969"/>
                    <a:pt x="2987" y="2305"/>
                    <a:pt x="2987" y="1484"/>
                  </a:cubicBezTo>
                  <a:cubicBezTo>
                    <a:pt x="2987" y="664"/>
                    <a:pt x="2323" y="0"/>
                    <a:pt x="1502" y="0"/>
                  </a:cubicBezTo>
                  <a:close/>
                </a:path>
              </a:pathLst>
            </a:custGeom>
            <a:solidFill>
              <a:srgbClr val="7591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47"/>
            <p:cNvSpPr/>
            <p:nvPr/>
          </p:nvSpPr>
          <p:spPr>
            <a:xfrm>
              <a:off x="1402300" y="2956600"/>
              <a:ext cx="113925" cy="24475"/>
            </a:xfrm>
            <a:custGeom>
              <a:avLst/>
              <a:gdLst/>
              <a:ahLst/>
              <a:cxnLst/>
              <a:rect l="l" t="t" r="r" b="b"/>
              <a:pathLst>
                <a:path w="4557" h="979" extrusionOk="0">
                  <a:moveTo>
                    <a:pt x="489" y="1"/>
                  </a:moveTo>
                  <a:cubicBezTo>
                    <a:pt x="210" y="1"/>
                    <a:pt x="0" y="210"/>
                    <a:pt x="0" y="490"/>
                  </a:cubicBezTo>
                  <a:cubicBezTo>
                    <a:pt x="0" y="751"/>
                    <a:pt x="210" y="979"/>
                    <a:pt x="489" y="979"/>
                  </a:cubicBezTo>
                  <a:lnTo>
                    <a:pt x="4068" y="979"/>
                  </a:lnTo>
                  <a:cubicBezTo>
                    <a:pt x="4347" y="979"/>
                    <a:pt x="4557" y="751"/>
                    <a:pt x="4557" y="490"/>
                  </a:cubicBezTo>
                  <a:cubicBezTo>
                    <a:pt x="4557" y="210"/>
                    <a:pt x="4347" y="1"/>
                    <a:pt x="4068" y="1"/>
                  </a:cubicBezTo>
                  <a:close/>
                </a:path>
              </a:pathLst>
            </a:custGeom>
            <a:solidFill>
              <a:srgbClr val="142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47"/>
            <p:cNvSpPr/>
            <p:nvPr/>
          </p:nvSpPr>
          <p:spPr>
            <a:xfrm>
              <a:off x="1684700" y="3149975"/>
              <a:ext cx="114400" cy="24450"/>
            </a:xfrm>
            <a:custGeom>
              <a:avLst/>
              <a:gdLst/>
              <a:ahLst/>
              <a:cxnLst/>
              <a:rect l="l" t="t" r="r" b="b"/>
              <a:pathLst>
                <a:path w="4576" h="978" extrusionOk="0">
                  <a:moveTo>
                    <a:pt x="489" y="0"/>
                  </a:moveTo>
                  <a:cubicBezTo>
                    <a:pt x="228" y="0"/>
                    <a:pt x="1" y="210"/>
                    <a:pt x="1" y="489"/>
                  </a:cubicBezTo>
                  <a:cubicBezTo>
                    <a:pt x="1" y="752"/>
                    <a:pt x="228" y="978"/>
                    <a:pt x="489" y="978"/>
                  </a:cubicBezTo>
                  <a:lnTo>
                    <a:pt x="4086" y="978"/>
                  </a:lnTo>
                  <a:cubicBezTo>
                    <a:pt x="4349" y="978"/>
                    <a:pt x="4575" y="752"/>
                    <a:pt x="4575" y="489"/>
                  </a:cubicBezTo>
                  <a:cubicBezTo>
                    <a:pt x="4575" y="210"/>
                    <a:pt x="4349" y="0"/>
                    <a:pt x="40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47"/>
            <p:cNvSpPr/>
            <p:nvPr/>
          </p:nvSpPr>
          <p:spPr>
            <a:xfrm>
              <a:off x="1946600" y="2956600"/>
              <a:ext cx="113975" cy="24475"/>
            </a:xfrm>
            <a:custGeom>
              <a:avLst/>
              <a:gdLst/>
              <a:ahLst/>
              <a:cxnLst/>
              <a:rect l="l" t="t" r="r" b="b"/>
              <a:pathLst>
                <a:path w="4559" h="979" extrusionOk="0">
                  <a:moveTo>
                    <a:pt x="490" y="1"/>
                  </a:moveTo>
                  <a:cubicBezTo>
                    <a:pt x="210" y="1"/>
                    <a:pt x="1" y="210"/>
                    <a:pt x="1" y="490"/>
                  </a:cubicBezTo>
                  <a:cubicBezTo>
                    <a:pt x="1" y="751"/>
                    <a:pt x="210" y="979"/>
                    <a:pt x="490" y="979"/>
                  </a:cubicBezTo>
                  <a:lnTo>
                    <a:pt x="4070" y="979"/>
                  </a:lnTo>
                  <a:cubicBezTo>
                    <a:pt x="4349" y="979"/>
                    <a:pt x="4559" y="751"/>
                    <a:pt x="4559" y="490"/>
                  </a:cubicBezTo>
                  <a:cubicBezTo>
                    <a:pt x="4559" y="210"/>
                    <a:pt x="4349" y="1"/>
                    <a:pt x="4070" y="1"/>
                  </a:cubicBezTo>
                  <a:close/>
                </a:path>
              </a:pathLst>
            </a:custGeom>
            <a:solidFill>
              <a:srgbClr val="142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8" name="Google Shape;2128;p47"/>
          <p:cNvGrpSpPr/>
          <p:nvPr/>
        </p:nvGrpSpPr>
        <p:grpSpPr>
          <a:xfrm>
            <a:off x="5188538" y="3423875"/>
            <a:ext cx="874375" cy="798375"/>
            <a:chOff x="2345575" y="2508750"/>
            <a:chExt cx="874375" cy="798375"/>
          </a:xfrm>
        </p:grpSpPr>
        <p:sp>
          <p:nvSpPr>
            <p:cNvPr id="2129" name="Google Shape;2129;p47"/>
            <p:cNvSpPr/>
            <p:nvPr/>
          </p:nvSpPr>
          <p:spPr>
            <a:xfrm>
              <a:off x="2345575" y="2508750"/>
              <a:ext cx="874375" cy="798375"/>
            </a:xfrm>
            <a:custGeom>
              <a:avLst/>
              <a:gdLst/>
              <a:ahLst/>
              <a:cxnLst/>
              <a:rect l="l" t="t" r="r" b="b"/>
              <a:pathLst>
                <a:path w="34975" h="31935" extrusionOk="0">
                  <a:moveTo>
                    <a:pt x="17496" y="1"/>
                  </a:moveTo>
                  <a:cubicBezTo>
                    <a:pt x="7823" y="1"/>
                    <a:pt x="0" y="7840"/>
                    <a:pt x="0" y="17496"/>
                  </a:cubicBezTo>
                  <a:cubicBezTo>
                    <a:pt x="0" y="27151"/>
                    <a:pt x="7823" y="31935"/>
                    <a:pt x="17496" y="31935"/>
                  </a:cubicBezTo>
                  <a:cubicBezTo>
                    <a:pt x="27152" y="31935"/>
                    <a:pt x="34974" y="27151"/>
                    <a:pt x="34974" y="17496"/>
                  </a:cubicBezTo>
                  <a:cubicBezTo>
                    <a:pt x="34974" y="7840"/>
                    <a:pt x="27152" y="1"/>
                    <a:pt x="17496" y="1"/>
                  </a:cubicBezTo>
                  <a:close/>
                </a:path>
              </a:pathLst>
            </a:custGeom>
            <a:solidFill>
              <a:srgbClr val="8AA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47"/>
            <p:cNvSpPr/>
            <p:nvPr/>
          </p:nvSpPr>
          <p:spPr>
            <a:xfrm>
              <a:off x="2766825" y="2546300"/>
              <a:ext cx="328700" cy="195575"/>
            </a:xfrm>
            <a:custGeom>
              <a:avLst/>
              <a:gdLst/>
              <a:ahLst/>
              <a:cxnLst/>
              <a:rect l="l" t="t" r="r" b="b"/>
              <a:pathLst>
                <a:path w="13148" h="7823" extrusionOk="0">
                  <a:moveTo>
                    <a:pt x="3020" y="0"/>
                  </a:moveTo>
                  <a:cubicBezTo>
                    <a:pt x="1938" y="0"/>
                    <a:pt x="1118" y="314"/>
                    <a:pt x="785" y="943"/>
                  </a:cubicBezTo>
                  <a:cubicBezTo>
                    <a:pt x="0" y="2392"/>
                    <a:pt x="2654" y="3684"/>
                    <a:pt x="5849" y="5430"/>
                  </a:cubicBezTo>
                  <a:cubicBezTo>
                    <a:pt x="8154" y="6687"/>
                    <a:pt x="10109" y="7822"/>
                    <a:pt x="11315" y="7822"/>
                  </a:cubicBezTo>
                  <a:cubicBezTo>
                    <a:pt x="11785" y="7822"/>
                    <a:pt x="12153" y="7648"/>
                    <a:pt x="12362" y="7246"/>
                  </a:cubicBezTo>
                  <a:cubicBezTo>
                    <a:pt x="13147" y="5814"/>
                    <a:pt x="11192" y="3230"/>
                    <a:pt x="7997" y="1484"/>
                  </a:cubicBezTo>
                  <a:cubicBezTo>
                    <a:pt x="6198" y="506"/>
                    <a:pt x="4382" y="0"/>
                    <a:pt x="3020" y="0"/>
                  </a:cubicBezTo>
                  <a:close/>
                </a:path>
              </a:pathLst>
            </a:custGeom>
            <a:solidFill>
              <a:srgbClr val="7591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47"/>
            <p:cNvSpPr/>
            <p:nvPr/>
          </p:nvSpPr>
          <p:spPr>
            <a:xfrm>
              <a:off x="3080225" y="2752325"/>
              <a:ext cx="74250" cy="74225"/>
            </a:xfrm>
            <a:custGeom>
              <a:avLst/>
              <a:gdLst/>
              <a:ahLst/>
              <a:cxnLst/>
              <a:rect l="l" t="t" r="r" b="b"/>
              <a:pathLst>
                <a:path w="2970" h="2969" extrusionOk="0">
                  <a:moveTo>
                    <a:pt x="1484" y="0"/>
                  </a:moveTo>
                  <a:cubicBezTo>
                    <a:pt x="664" y="0"/>
                    <a:pt x="1" y="664"/>
                    <a:pt x="1" y="1484"/>
                  </a:cubicBezTo>
                  <a:cubicBezTo>
                    <a:pt x="1" y="2305"/>
                    <a:pt x="664" y="2969"/>
                    <a:pt x="1484" y="2969"/>
                  </a:cubicBezTo>
                  <a:cubicBezTo>
                    <a:pt x="2306" y="2969"/>
                    <a:pt x="2969" y="2305"/>
                    <a:pt x="2969" y="1484"/>
                  </a:cubicBezTo>
                  <a:cubicBezTo>
                    <a:pt x="2969" y="664"/>
                    <a:pt x="2306" y="0"/>
                    <a:pt x="1484" y="0"/>
                  </a:cubicBezTo>
                  <a:close/>
                </a:path>
              </a:pathLst>
            </a:custGeom>
            <a:solidFill>
              <a:srgbClr val="7591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47"/>
            <p:cNvSpPr/>
            <p:nvPr/>
          </p:nvSpPr>
          <p:spPr>
            <a:xfrm>
              <a:off x="2582150" y="3081525"/>
              <a:ext cx="172475" cy="89425"/>
            </a:xfrm>
            <a:custGeom>
              <a:avLst/>
              <a:gdLst/>
              <a:ahLst/>
              <a:cxnLst/>
              <a:rect l="l" t="t" r="r" b="b"/>
              <a:pathLst>
                <a:path w="6899" h="3577" extrusionOk="0">
                  <a:moveTo>
                    <a:pt x="807" y="1"/>
                  </a:moveTo>
                  <a:cubicBezTo>
                    <a:pt x="655" y="1"/>
                    <a:pt x="501" y="51"/>
                    <a:pt x="368" y="154"/>
                  </a:cubicBezTo>
                  <a:cubicBezTo>
                    <a:pt x="54" y="382"/>
                    <a:pt x="1" y="836"/>
                    <a:pt x="245" y="1150"/>
                  </a:cubicBezTo>
                  <a:cubicBezTo>
                    <a:pt x="839" y="1918"/>
                    <a:pt x="1765" y="2598"/>
                    <a:pt x="2813" y="3036"/>
                  </a:cubicBezTo>
                  <a:cubicBezTo>
                    <a:pt x="3668" y="3385"/>
                    <a:pt x="4524" y="3576"/>
                    <a:pt x="5344" y="3576"/>
                  </a:cubicBezTo>
                  <a:cubicBezTo>
                    <a:pt x="5658" y="3576"/>
                    <a:pt x="5956" y="3541"/>
                    <a:pt x="6252" y="3490"/>
                  </a:cubicBezTo>
                  <a:cubicBezTo>
                    <a:pt x="6636" y="3420"/>
                    <a:pt x="6898" y="3052"/>
                    <a:pt x="6829" y="2668"/>
                  </a:cubicBezTo>
                  <a:cubicBezTo>
                    <a:pt x="6750" y="2326"/>
                    <a:pt x="6451" y="2081"/>
                    <a:pt x="6115" y="2081"/>
                  </a:cubicBezTo>
                  <a:cubicBezTo>
                    <a:pt x="6074" y="2081"/>
                    <a:pt x="6032" y="2085"/>
                    <a:pt x="5991" y="2093"/>
                  </a:cubicBezTo>
                  <a:cubicBezTo>
                    <a:pt x="5781" y="2135"/>
                    <a:pt x="5557" y="2156"/>
                    <a:pt x="5323" y="2156"/>
                  </a:cubicBezTo>
                  <a:cubicBezTo>
                    <a:pt x="4702" y="2156"/>
                    <a:pt x="4013" y="2010"/>
                    <a:pt x="3353" y="1744"/>
                  </a:cubicBezTo>
                  <a:cubicBezTo>
                    <a:pt x="2533" y="1394"/>
                    <a:pt x="1817" y="871"/>
                    <a:pt x="1363" y="277"/>
                  </a:cubicBezTo>
                  <a:cubicBezTo>
                    <a:pt x="1221" y="95"/>
                    <a:pt x="1016" y="1"/>
                    <a:pt x="8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47"/>
            <p:cNvSpPr/>
            <p:nvPr/>
          </p:nvSpPr>
          <p:spPr>
            <a:xfrm>
              <a:off x="2345575" y="2895050"/>
              <a:ext cx="874375" cy="147550"/>
            </a:xfrm>
            <a:custGeom>
              <a:avLst/>
              <a:gdLst/>
              <a:ahLst/>
              <a:cxnLst/>
              <a:rect l="l" t="t" r="r" b="b"/>
              <a:pathLst>
                <a:path w="34975" h="5902" extrusionOk="0">
                  <a:moveTo>
                    <a:pt x="0" y="0"/>
                  </a:moveTo>
                  <a:lnTo>
                    <a:pt x="0" y="1241"/>
                  </a:lnTo>
                  <a:lnTo>
                    <a:pt x="2428" y="1241"/>
                  </a:lnTo>
                  <a:cubicBezTo>
                    <a:pt x="2480" y="2288"/>
                    <a:pt x="3073" y="5902"/>
                    <a:pt x="8870" y="5902"/>
                  </a:cubicBezTo>
                  <a:cubicBezTo>
                    <a:pt x="14667" y="5902"/>
                    <a:pt x="15470" y="2288"/>
                    <a:pt x="15575" y="1241"/>
                  </a:cubicBezTo>
                  <a:lnTo>
                    <a:pt x="19696" y="1241"/>
                  </a:lnTo>
                  <a:cubicBezTo>
                    <a:pt x="19749" y="2288"/>
                    <a:pt x="20324" y="5902"/>
                    <a:pt x="26121" y="5902"/>
                  </a:cubicBezTo>
                  <a:cubicBezTo>
                    <a:pt x="31918" y="5902"/>
                    <a:pt x="32721" y="2288"/>
                    <a:pt x="32826" y="1241"/>
                  </a:cubicBezTo>
                  <a:lnTo>
                    <a:pt x="34974" y="1241"/>
                  </a:lnTo>
                  <a:lnTo>
                    <a:pt x="34974" y="0"/>
                  </a:lnTo>
                  <a:close/>
                </a:path>
              </a:pathLst>
            </a:custGeom>
            <a:solidFill>
              <a:srgbClr val="1427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4" name="Google Shape;2134;p47"/>
          <p:cNvSpPr/>
          <p:nvPr/>
        </p:nvSpPr>
        <p:spPr>
          <a:xfrm>
            <a:off x="720000" y="1480716"/>
            <a:ext cx="1620669" cy="580114"/>
          </a:xfrm>
          <a:custGeom>
            <a:avLst/>
            <a:gdLst/>
            <a:ahLst/>
            <a:cxnLst/>
            <a:rect l="l" t="t" r="r" b="b"/>
            <a:pathLst>
              <a:path w="53709" h="19225" extrusionOk="0">
                <a:moveTo>
                  <a:pt x="1" y="0"/>
                </a:moveTo>
                <a:lnTo>
                  <a:pt x="3789" y="2410"/>
                </a:lnTo>
                <a:lnTo>
                  <a:pt x="3789" y="17409"/>
                </a:lnTo>
                <a:cubicBezTo>
                  <a:pt x="3789" y="18403"/>
                  <a:pt x="4610" y="19224"/>
                  <a:pt x="5623" y="19224"/>
                </a:cubicBezTo>
                <a:lnTo>
                  <a:pt x="51874" y="19224"/>
                </a:lnTo>
                <a:cubicBezTo>
                  <a:pt x="52887" y="19224"/>
                  <a:pt x="53709" y="18403"/>
                  <a:pt x="53709" y="17409"/>
                </a:cubicBezTo>
                <a:lnTo>
                  <a:pt x="53709" y="1834"/>
                </a:lnTo>
                <a:cubicBezTo>
                  <a:pt x="53709" y="821"/>
                  <a:pt x="52887" y="0"/>
                  <a:pt x="51874" y="0"/>
                </a:cubicBezTo>
                <a:close/>
              </a:path>
            </a:pathLst>
          </a:custGeom>
          <a:solidFill>
            <a:srgbClr val="5C7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5" name="Google Shape;2135;p47"/>
          <p:cNvGrpSpPr/>
          <p:nvPr/>
        </p:nvGrpSpPr>
        <p:grpSpPr>
          <a:xfrm>
            <a:off x="720188" y="2252636"/>
            <a:ext cx="1309263" cy="582166"/>
            <a:chOff x="4194200" y="1701225"/>
            <a:chExt cx="1084725" cy="482325"/>
          </a:xfrm>
        </p:grpSpPr>
        <p:sp>
          <p:nvSpPr>
            <p:cNvPr id="2136" name="Google Shape;2136;p47"/>
            <p:cNvSpPr/>
            <p:nvPr/>
          </p:nvSpPr>
          <p:spPr>
            <a:xfrm>
              <a:off x="4288025" y="1701225"/>
              <a:ext cx="990900" cy="482325"/>
            </a:xfrm>
            <a:custGeom>
              <a:avLst/>
              <a:gdLst/>
              <a:ahLst/>
              <a:cxnLst/>
              <a:rect l="l" t="t" r="r" b="b"/>
              <a:pathLst>
                <a:path w="39636" h="19293" extrusionOk="0">
                  <a:moveTo>
                    <a:pt x="210" y="0"/>
                  </a:moveTo>
                  <a:cubicBezTo>
                    <a:pt x="89" y="0"/>
                    <a:pt x="1" y="87"/>
                    <a:pt x="1" y="191"/>
                  </a:cubicBezTo>
                  <a:lnTo>
                    <a:pt x="1" y="19102"/>
                  </a:lnTo>
                  <a:cubicBezTo>
                    <a:pt x="1" y="19206"/>
                    <a:pt x="89" y="19293"/>
                    <a:pt x="210" y="19293"/>
                  </a:cubicBezTo>
                  <a:lnTo>
                    <a:pt x="39426" y="19293"/>
                  </a:lnTo>
                  <a:cubicBezTo>
                    <a:pt x="39549" y="19293"/>
                    <a:pt x="39636" y="19206"/>
                    <a:pt x="39636" y="19102"/>
                  </a:cubicBezTo>
                  <a:lnTo>
                    <a:pt x="39636" y="191"/>
                  </a:lnTo>
                  <a:cubicBezTo>
                    <a:pt x="39636" y="87"/>
                    <a:pt x="39549" y="0"/>
                    <a:pt x="39426" y="0"/>
                  </a:cubicBezTo>
                  <a:close/>
                </a:path>
              </a:pathLst>
            </a:custGeom>
            <a:solidFill>
              <a:srgbClr val="5C7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47"/>
            <p:cNvSpPr/>
            <p:nvPr/>
          </p:nvSpPr>
          <p:spPr>
            <a:xfrm>
              <a:off x="4194200" y="1834775"/>
              <a:ext cx="93850" cy="67250"/>
            </a:xfrm>
            <a:custGeom>
              <a:avLst/>
              <a:gdLst/>
              <a:ahLst/>
              <a:cxnLst/>
              <a:rect l="l" t="t" r="r" b="b"/>
              <a:pathLst>
                <a:path w="3754" h="2690" extrusionOk="0">
                  <a:moveTo>
                    <a:pt x="3754" y="1"/>
                  </a:moveTo>
                  <a:cubicBezTo>
                    <a:pt x="3178" y="368"/>
                    <a:pt x="2527" y="551"/>
                    <a:pt x="1877" y="551"/>
                  </a:cubicBezTo>
                  <a:cubicBezTo>
                    <a:pt x="1227" y="551"/>
                    <a:pt x="577" y="368"/>
                    <a:pt x="1" y="1"/>
                  </a:cubicBezTo>
                  <a:lnTo>
                    <a:pt x="1" y="1"/>
                  </a:lnTo>
                  <a:cubicBezTo>
                    <a:pt x="874" y="2690"/>
                    <a:pt x="3754" y="2690"/>
                    <a:pt x="3754" y="2690"/>
                  </a:cubicBezTo>
                  <a:lnTo>
                    <a:pt x="3754" y="1"/>
                  </a:lnTo>
                  <a:close/>
                </a:path>
              </a:pathLst>
            </a:custGeom>
            <a:solidFill>
              <a:srgbClr val="5C7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8" name="Google Shape;2138;p47"/>
          <p:cNvGrpSpPr/>
          <p:nvPr/>
        </p:nvGrpSpPr>
        <p:grpSpPr>
          <a:xfrm>
            <a:off x="6916100" y="2967542"/>
            <a:ext cx="1507905" cy="546439"/>
            <a:chOff x="6130975" y="2293525"/>
            <a:chExt cx="1249300" cy="452725"/>
          </a:xfrm>
        </p:grpSpPr>
        <p:sp>
          <p:nvSpPr>
            <p:cNvPr id="2139" name="Google Shape;2139;p47"/>
            <p:cNvSpPr/>
            <p:nvPr/>
          </p:nvSpPr>
          <p:spPr>
            <a:xfrm>
              <a:off x="6130975" y="2293525"/>
              <a:ext cx="1249300" cy="366700"/>
            </a:xfrm>
            <a:custGeom>
              <a:avLst/>
              <a:gdLst/>
              <a:ahLst/>
              <a:cxnLst/>
              <a:rect l="l" t="t" r="r" b="b"/>
              <a:pathLst>
                <a:path w="49972" h="14668" extrusionOk="0">
                  <a:moveTo>
                    <a:pt x="210" y="1"/>
                  </a:moveTo>
                  <a:cubicBezTo>
                    <a:pt x="105" y="1"/>
                    <a:pt x="0" y="89"/>
                    <a:pt x="0" y="194"/>
                  </a:cubicBezTo>
                  <a:lnTo>
                    <a:pt x="0" y="14458"/>
                  </a:lnTo>
                  <a:cubicBezTo>
                    <a:pt x="0" y="14563"/>
                    <a:pt x="105" y="14668"/>
                    <a:pt x="210" y="14668"/>
                  </a:cubicBezTo>
                  <a:lnTo>
                    <a:pt x="49762" y="14668"/>
                  </a:lnTo>
                  <a:cubicBezTo>
                    <a:pt x="49867" y="14668"/>
                    <a:pt x="49972" y="14563"/>
                    <a:pt x="49972" y="14458"/>
                  </a:cubicBezTo>
                  <a:lnTo>
                    <a:pt x="49972" y="194"/>
                  </a:lnTo>
                  <a:cubicBezTo>
                    <a:pt x="49972" y="89"/>
                    <a:pt x="49867" y="1"/>
                    <a:pt x="49762" y="1"/>
                  </a:cubicBezTo>
                  <a:close/>
                </a:path>
              </a:pathLst>
            </a:custGeom>
            <a:solidFill>
              <a:srgbClr val="8AA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47"/>
            <p:cNvSpPr/>
            <p:nvPr/>
          </p:nvSpPr>
          <p:spPr>
            <a:xfrm>
              <a:off x="6249275" y="2652350"/>
              <a:ext cx="67250" cy="93900"/>
            </a:xfrm>
            <a:custGeom>
              <a:avLst/>
              <a:gdLst/>
              <a:ahLst/>
              <a:cxnLst/>
              <a:rect l="l" t="t" r="r" b="b"/>
              <a:pathLst>
                <a:path w="2690" h="3756" extrusionOk="0">
                  <a:moveTo>
                    <a:pt x="1" y="0"/>
                  </a:moveTo>
                  <a:cubicBezTo>
                    <a:pt x="734" y="1153"/>
                    <a:pt x="734" y="2603"/>
                    <a:pt x="1" y="3755"/>
                  </a:cubicBezTo>
                  <a:cubicBezTo>
                    <a:pt x="2690" y="2882"/>
                    <a:pt x="2690" y="0"/>
                    <a:pt x="2690" y="0"/>
                  </a:cubicBezTo>
                  <a:close/>
                </a:path>
              </a:pathLst>
            </a:custGeom>
            <a:solidFill>
              <a:srgbClr val="8AA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1" name="Google Shape;2141;p47"/>
          <p:cNvGrpSpPr/>
          <p:nvPr/>
        </p:nvGrpSpPr>
        <p:grpSpPr>
          <a:xfrm>
            <a:off x="751268" y="3651428"/>
            <a:ext cx="1278183" cy="616686"/>
            <a:chOff x="4219950" y="2860125"/>
            <a:chExt cx="1058975" cy="510925"/>
          </a:xfrm>
        </p:grpSpPr>
        <p:sp>
          <p:nvSpPr>
            <p:cNvPr id="2142" name="Google Shape;2142;p47"/>
            <p:cNvSpPr/>
            <p:nvPr/>
          </p:nvSpPr>
          <p:spPr>
            <a:xfrm>
              <a:off x="4288025" y="2860125"/>
              <a:ext cx="990900" cy="482375"/>
            </a:xfrm>
            <a:custGeom>
              <a:avLst/>
              <a:gdLst/>
              <a:ahLst/>
              <a:cxnLst/>
              <a:rect l="l" t="t" r="r" b="b"/>
              <a:pathLst>
                <a:path w="39636" h="19295" extrusionOk="0">
                  <a:moveTo>
                    <a:pt x="210" y="0"/>
                  </a:moveTo>
                  <a:cubicBezTo>
                    <a:pt x="89" y="0"/>
                    <a:pt x="1" y="88"/>
                    <a:pt x="1" y="193"/>
                  </a:cubicBezTo>
                  <a:lnTo>
                    <a:pt x="1" y="19102"/>
                  </a:lnTo>
                  <a:cubicBezTo>
                    <a:pt x="1" y="19207"/>
                    <a:pt x="89" y="19295"/>
                    <a:pt x="210" y="19295"/>
                  </a:cubicBezTo>
                  <a:lnTo>
                    <a:pt x="39426" y="19295"/>
                  </a:lnTo>
                  <a:cubicBezTo>
                    <a:pt x="39549" y="19295"/>
                    <a:pt x="39636" y="19207"/>
                    <a:pt x="39636" y="19102"/>
                  </a:cubicBezTo>
                  <a:lnTo>
                    <a:pt x="39636" y="193"/>
                  </a:lnTo>
                  <a:cubicBezTo>
                    <a:pt x="39636" y="88"/>
                    <a:pt x="39549" y="0"/>
                    <a:pt x="39426" y="0"/>
                  </a:cubicBezTo>
                  <a:close/>
                </a:path>
              </a:pathLst>
            </a:custGeom>
            <a:solidFill>
              <a:srgbClr val="5C7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47"/>
            <p:cNvSpPr/>
            <p:nvPr/>
          </p:nvSpPr>
          <p:spPr>
            <a:xfrm>
              <a:off x="4219950" y="3287025"/>
              <a:ext cx="124425" cy="84025"/>
            </a:xfrm>
            <a:custGeom>
              <a:avLst/>
              <a:gdLst/>
              <a:ahLst/>
              <a:cxnLst/>
              <a:rect l="l" t="t" r="r" b="b"/>
              <a:pathLst>
                <a:path w="4977" h="3361" extrusionOk="0">
                  <a:moveTo>
                    <a:pt x="2898" y="1"/>
                  </a:moveTo>
                  <a:cubicBezTo>
                    <a:pt x="2567" y="1451"/>
                    <a:pt x="1450" y="2568"/>
                    <a:pt x="0" y="2899"/>
                  </a:cubicBezTo>
                  <a:cubicBezTo>
                    <a:pt x="657" y="3234"/>
                    <a:pt x="1285" y="3361"/>
                    <a:pt x="1860" y="3361"/>
                  </a:cubicBezTo>
                  <a:cubicBezTo>
                    <a:pt x="3685" y="3361"/>
                    <a:pt x="4977" y="2079"/>
                    <a:pt x="4977" y="2079"/>
                  </a:cubicBezTo>
                  <a:lnTo>
                    <a:pt x="2898" y="1"/>
                  </a:lnTo>
                  <a:close/>
                </a:path>
              </a:pathLst>
            </a:custGeom>
            <a:solidFill>
              <a:srgbClr val="5C7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4" name="Google Shape;2144;p47"/>
          <p:cNvGrpSpPr/>
          <p:nvPr/>
        </p:nvGrpSpPr>
        <p:grpSpPr>
          <a:xfrm>
            <a:off x="720188" y="3023939"/>
            <a:ext cx="1884610" cy="434188"/>
            <a:chOff x="4194200" y="2340250"/>
            <a:chExt cx="1561400" cy="359725"/>
          </a:xfrm>
        </p:grpSpPr>
        <p:sp>
          <p:nvSpPr>
            <p:cNvPr id="2145" name="Google Shape;2145;p47"/>
            <p:cNvSpPr/>
            <p:nvPr/>
          </p:nvSpPr>
          <p:spPr>
            <a:xfrm>
              <a:off x="4288025" y="2340250"/>
              <a:ext cx="1467575" cy="359725"/>
            </a:xfrm>
            <a:custGeom>
              <a:avLst/>
              <a:gdLst/>
              <a:ahLst/>
              <a:cxnLst/>
              <a:rect l="l" t="t" r="r" b="b"/>
              <a:pathLst>
                <a:path w="58703" h="14389" extrusionOk="0">
                  <a:moveTo>
                    <a:pt x="1" y="1"/>
                  </a:moveTo>
                  <a:lnTo>
                    <a:pt x="1" y="14388"/>
                  </a:lnTo>
                  <a:lnTo>
                    <a:pt x="58702" y="14388"/>
                  </a:lnTo>
                  <a:lnTo>
                    <a:pt x="58702" y="1"/>
                  </a:lnTo>
                  <a:close/>
                </a:path>
              </a:pathLst>
            </a:custGeom>
            <a:solidFill>
              <a:srgbClr val="5C7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47"/>
            <p:cNvSpPr/>
            <p:nvPr/>
          </p:nvSpPr>
          <p:spPr>
            <a:xfrm>
              <a:off x="4194200" y="2417950"/>
              <a:ext cx="93850" cy="67250"/>
            </a:xfrm>
            <a:custGeom>
              <a:avLst/>
              <a:gdLst/>
              <a:ahLst/>
              <a:cxnLst/>
              <a:rect l="l" t="t" r="r" b="b"/>
              <a:pathLst>
                <a:path w="3754" h="2690" extrusionOk="0">
                  <a:moveTo>
                    <a:pt x="3754" y="1"/>
                  </a:moveTo>
                  <a:lnTo>
                    <a:pt x="1" y="1345"/>
                  </a:lnTo>
                  <a:lnTo>
                    <a:pt x="3754" y="2690"/>
                  </a:lnTo>
                  <a:lnTo>
                    <a:pt x="3754" y="1"/>
                  </a:lnTo>
                  <a:close/>
                </a:path>
              </a:pathLst>
            </a:custGeom>
            <a:solidFill>
              <a:srgbClr val="5C7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7" name="Google Shape;2147;p47"/>
          <p:cNvGrpSpPr/>
          <p:nvPr/>
        </p:nvGrpSpPr>
        <p:grpSpPr>
          <a:xfrm>
            <a:off x="7065738" y="1480669"/>
            <a:ext cx="1358267" cy="467954"/>
            <a:chOff x="6254950" y="1061650"/>
            <a:chExt cx="1125325" cy="387700"/>
          </a:xfrm>
        </p:grpSpPr>
        <p:sp>
          <p:nvSpPr>
            <p:cNvPr id="2148" name="Google Shape;2148;p47"/>
            <p:cNvSpPr/>
            <p:nvPr/>
          </p:nvSpPr>
          <p:spPr>
            <a:xfrm>
              <a:off x="6254950" y="1061650"/>
              <a:ext cx="113500" cy="76925"/>
            </a:xfrm>
            <a:custGeom>
              <a:avLst/>
              <a:gdLst/>
              <a:ahLst/>
              <a:cxnLst/>
              <a:rect l="l" t="t" r="r" b="b"/>
              <a:pathLst>
                <a:path w="4540" h="3077" extrusionOk="0">
                  <a:moveTo>
                    <a:pt x="1700" y="1"/>
                  </a:moveTo>
                  <a:cubicBezTo>
                    <a:pt x="1175" y="1"/>
                    <a:pt x="602" y="117"/>
                    <a:pt x="0" y="422"/>
                  </a:cubicBezTo>
                  <a:cubicBezTo>
                    <a:pt x="1310" y="720"/>
                    <a:pt x="2340" y="1749"/>
                    <a:pt x="2654" y="3076"/>
                  </a:cubicBezTo>
                  <a:lnTo>
                    <a:pt x="4540" y="1174"/>
                  </a:lnTo>
                  <a:cubicBezTo>
                    <a:pt x="4540" y="1174"/>
                    <a:pt x="3368" y="1"/>
                    <a:pt x="1700" y="1"/>
                  </a:cubicBezTo>
                  <a:close/>
                </a:path>
              </a:pathLst>
            </a:custGeom>
            <a:solidFill>
              <a:srgbClr val="8AA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47"/>
            <p:cNvSpPr/>
            <p:nvPr/>
          </p:nvSpPr>
          <p:spPr>
            <a:xfrm>
              <a:off x="6319125" y="1089650"/>
              <a:ext cx="1061150" cy="359700"/>
            </a:xfrm>
            <a:custGeom>
              <a:avLst/>
              <a:gdLst/>
              <a:ahLst/>
              <a:cxnLst/>
              <a:rect l="l" t="t" r="r" b="b"/>
              <a:pathLst>
                <a:path w="42446" h="14388" extrusionOk="0">
                  <a:moveTo>
                    <a:pt x="0" y="0"/>
                  </a:moveTo>
                  <a:lnTo>
                    <a:pt x="0" y="14388"/>
                  </a:lnTo>
                  <a:lnTo>
                    <a:pt x="42446" y="14388"/>
                  </a:lnTo>
                  <a:lnTo>
                    <a:pt x="42446" y="0"/>
                  </a:lnTo>
                  <a:close/>
                </a:path>
              </a:pathLst>
            </a:custGeom>
            <a:solidFill>
              <a:srgbClr val="8AA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0" name="Google Shape;2150;p47"/>
          <p:cNvGrpSpPr/>
          <p:nvPr/>
        </p:nvGrpSpPr>
        <p:grpSpPr>
          <a:xfrm>
            <a:off x="7024127" y="2252636"/>
            <a:ext cx="1399879" cy="434158"/>
            <a:chOff x="6220475" y="1701225"/>
            <a:chExt cx="1159800" cy="359700"/>
          </a:xfrm>
        </p:grpSpPr>
        <p:sp>
          <p:nvSpPr>
            <p:cNvPr id="2151" name="Google Shape;2151;p47"/>
            <p:cNvSpPr/>
            <p:nvPr/>
          </p:nvSpPr>
          <p:spPr>
            <a:xfrm>
              <a:off x="6220475" y="1847425"/>
              <a:ext cx="103450" cy="67250"/>
            </a:xfrm>
            <a:custGeom>
              <a:avLst/>
              <a:gdLst/>
              <a:ahLst/>
              <a:cxnLst/>
              <a:rect l="l" t="t" r="r" b="b"/>
              <a:pathLst>
                <a:path w="4138" h="2690" extrusionOk="0">
                  <a:moveTo>
                    <a:pt x="4138" y="1"/>
                  </a:moveTo>
                  <a:cubicBezTo>
                    <a:pt x="3562" y="359"/>
                    <a:pt x="2815" y="538"/>
                    <a:pt x="2069" y="538"/>
                  </a:cubicBezTo>
                  <a:cubicBezTo>
                    <a:pt x="1323" y="538"/>
                    <a:pt x="577" y="359"/>
                    <a:pt x="0" y="1"/>
                  </a:cubicBezTo>
                  <a:lnTo>
                    <a:pt x="0" y="1"/>
                  </a:lnTo>
                  <a:cubicBezTo>
                    <a:pt x="873" y="2689"/>
                    <a:pt x="4138" y="2689"/>
                    <a:pt x="4138" y="2689"/>
                  </a:cubicBezTo>
                  <a:lnTo>
                    <a:pt x="4138" y="1"/>
                  </a:lnTo>
                  <a:close/>
                </a:path>
              </a:pathLst>
            </a:custGeom>
            <a:solidFill>
              <a:srgbClr val="8AA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47"/>
            <p:cNvSpPr/>
            <p:nvPr/>
          </p:nvSpPr>
          <p:spPr>
            <a:xfrm>
              <a:off x="6314300" y="1701225"/>
              <a:ext cx="1065975" cy="359700"/>
            </a:xfrm>
            <a:custGeom>
              <a:avLst/>
              <a:gdLst/>
              <a:ahLst/>
              <a:cxnLst/>
              <a:rect l="l" t="t" r="r" b="b"/>
              <a:pathLst>
                <a:path w="42639" h="14388" extrusionOk="0">
                  <a:moveTo>
                    <a:pt x="594" y="0"/>
                  </a:moveTo>
                  <a:cubicBezTo>
                    <a:pt x="263" y="0"/>
                    <a:pt x="1" y="261"/>
                    <a:pt x="1" y="594"/>
                  </a:cubicBezTo>
                  <a:lnTo>
                    <a:pt x="1" y="13794"/>
                  </a:lnTo>
                  <a:cubicBezTo>
                    <a:pt x="1" y="14125"/>
                    <a:pt x="263" y="14387"/>
                    <a:pt x="594" y="14387"/>
                  </a:cubicBezTo>
                  <a:lnTo>
                    <a:pt x="42045" y="14387"/>
                  </a:lnTo>
                  <a:cubicBezTo>
                    <a:pt x="42359" y="14387"/>
                    <a:pt x="42639" y="14125"/>
                    <a:pt x="42639" y="13794"/>
                  </a:cubicBezTo>
                  <a:lnTo>
                    <a:pt x="42639" y="594"/>
                  </a:lnTo>
                  <a:cubicBezTo>
                    <a:pt x="42639" y="261"/>
                    <a:pt x="42359" y="0"/>
                    <a:pt x="42045" y="0"/>
                  </a:cubicBezTo>
                  <a:close/>
                </a:path>
              </a:pathLst>
            </a:custGeom>
            <a:solidFill>
              <a:srgbClr val="8AA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3" name="Google Shape;2153;p47"/>
          <p:cNvGrpSpPr/>
          <p:nvPr/>
        </p:nvGrpSpPr>
        <p:grpSpPr>
          <a:xfrm>
            <a:off x="7137373" y="3651428"/>
            <a:ext cx="1286632" cy="532709"/>
            <a:chOff x="6314300" y="2860125"/>
            <a:chExt cx="1065975" cy="441350"/>
          </a:xfrm>
        </p:grpSpPr>
        <p:sp>
          <p:nvSpPr>
            <p:cNvPr id="2154" name="Google Shape;2154;p47"/>
            <p:cNvSpPr/>
            <p:nvPr/>
          </p:nvSpPr>
          <p:spPr>
            <a:xfrm>
              <a:off x="6480175" y="3208050"/>
              <a:ext cx="67250" cy="93425"/>
            </a:xfrm>
            <a:custGeom>
              <a:avLst/>
              <a:gdLst/>
              <a:ahLst/>
              <a:cxnLst/>
              <a:rect l="l" t="t" r="r" b="b"/>
              <a:pathLst>
                <a:path w="2690" h="3737" extrusionOk="0">
                  <a:moveTo>
                    <a:pt x="1" y="0"/>
                  </a:moveTo>
                  <a:cubicBezTo>
                    <a:pt x="734" y="1134"/>
                    <a:pt x="734" y="2601"/>
                    <a:pt x="1" y="3737"/>
                  </a:cubicBezTo>
                  <a:cubicBezTo>
                    <a:pt x="2689" y="2880"/>
                    <a:pt x="2689" y="0"/>
                    <a:pt x="2689" y="0"/>
                  </a:cubicBezTo>
                  <a:close/>
                </a:path>
              </a:pathLst>
            </a:custGeom>
            <a:solidFill>
              <a:srgbClr val="8AA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47"/>
            <p:cNvSpPr/>
            <p:nvPr/>
          </p:nvSpPr>
          <p:spPr>
            <a:xfrm>
              <a:off x="6314300" y="2860125"/>
              <a:ext cx="1065975" cy="359700"/>
            </a:xfrm>
            <a:custGeom>
              <a:avLst/>
              <a:gdLst/>
              <a:ahLst/>
              <a:cxnLst/>
              <a:rect l="l" t="t" r="r" b="b"/>
              <a:pathLst>
                <a:path w="42639" h="14388" extrusionOk="0">
                  <a:moveTo>
                    <a:pt x="7194" y="0"/>
                  </a:moveTo>
                  <a:cubicBezTo>
                    <a:pt x="3232" y="0"/>
                    <a:pt x="1" y="3213"/>
                    <a:pt x="1" y="7194"/>
                  </a:cubicBezTo>
                  <a:cubicBezTo>
                    <a:pt x="1" y="11158"/>
                    <a:pt x="3232" y="14388"/>
                    <a:pt x="7194" y="14388"/>
                  </a:cubicBezTo>
                  <a:lnTo>
                    <a:pt x="35445" y="14388"/>
                  </a:lnTo>
                  <a:cubicBezTo>
                    <a:pt x="39409" y="14388"/>
                    <a:pt x="42639" y="11158"/>
                    <a:pt x="42639" y="7194"/>
                  </a:cubicBezTo>
                  <a:cubicBezTo>
                    <a:pt x="42639" y="3213"/>
                    <a:pt x="39409" y="0"/>
                    <a:pt x="35445" y="0"/>
                  </a:cubicBezTo>
                  <a:close/>
                </a:path>
              </a:pathLst>
            </a:custGeom>
            <a:solidFill>
              <a:srgbClr val="8AA4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6" name="Google Shape;2156;p47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2157" name="Google Shape;2157;p47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2158" name="Google Shape;2158;p47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9" name="Google Shape;2159;p47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60" name="Google Shape;2160;p47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61" name="Google Shape;2161;p47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2162" name="Google Shape;2162;p47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3" name="Google Shape;2163;p47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4" name="Google Shape;2164;p47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5" name="Google Shape;2165;p47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66" name="Google Shape;2166;p47"/>
          <p:cNvSpPr txBox="1"/>
          <p:nvPr/>
        </p:nvSpPr>
        <p:spPr>
          <a:xfrm>
            <a:off x="2646000" y="1432250"/>
            <a:ext cx="38520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Here’s an assortment of alternative resources whose style fits that of this template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48"/>
          <p:cNvSpPr txBox="1"/>
          <p:nvPr/>
        </p:nvSpPr>
        <p:spPr>
          <a:xfrm>
            <a:off x="1068100" y="108784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2" name="Google Shape;2172;p48"/>
          <p:cNvSpPr txBox="1"/>
          <p:nvPr/>
        </p:nvSpPr>
        <p:spPr>
          <a:xfrm>
            <a:off x="1068100" y="1610422"/>
            <a:ext cx="70473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Lexend Deca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100" b="0" i="0" u="none" strike="noStrike" cap="non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https://fonts.google.com/specimen/Lexend+Deca</a:t>
            </a:r>
            <a:r>
              <a:rPr lang="e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Sans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100" b="0" i="0" u="none" strike="noStrike" cap="non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https://fonts.google.com/specimen/Work+Sans</a:t>
            </a:r>
            <a:r>
              <a:rPr lang="e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48"/>
          <p:cNvSpPr/>
          <p:nvPr/>
        </p:nvSpPr>
        <p:spPr>
          <a:xfrm>
            <a:off x="2603313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4" name="Google Shape;2174;p48"/>
          <p:cNvSpPr/>
          <p:nvPr/>
        </p:nvSpPr>
        <p:spPr>
          <a:xfrm>
            <a:off x="3665132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5" name="Google Shape;2175;p48"/>
          <p:cNvSpPr/>
          <p:nvPr/>
        </p:nvSpPr>
        <p:spPr>
          <a:xfrm>
            <a:off x="4726952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Google Shape;2176;p48"/>
          <p:cNvSpPr txBox="1"/>
          <p:nvPr/>
        </p:nvSpPr>
        <p:spPr>
          <a:xfrm>
            <a:off x="2603313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#000000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48"/>
          <p:cNvSpPr txBox="1"/>
          <p:nvPr/>
        </p:nvSpPr>
        <p:spPr>
          <a:xfrm>
            <a:off x="3665138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#ffffff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8" name="Google Shape;2178;p48"/>
          <p:cNvSpPr txBox="1"/>
          <p:nvPr/>
        </p:nvSpPr>
        <p:spPr>
          <a:xfrm>
            <a:off x="4726963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#e6e6e6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48"/>
          <p:cNvSpPr/>
          <p:nvPr/>
        </p:nvSpPr>
        <p:spPr>
          <a:xfrm>
            <a:off x="5788788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14279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0" name="Google Shape;2180;p48"/>
          <p:cNvSpPr txBox="1"/>
          <p:nvPr/>
        </p:nvSpPr>
        <p:spPr>
          <a:xfrm>
            <a:off x="5788788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#14279b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1" name="Google Shape;2181;p48"/>
          <p:cNvSpPr/>
          <p:nvPr/>
        </p:nvSpPr>
        <p:spPr>
          <a:xfrm>
            <a:off x="3134225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3D56B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2" name="Google Shape;2182;p48"/>
          <p:cNvSpPr/>
          <p:nvPr/>
        </p:nvSpPr>
        <p:spPr>
          <a:xfrm>
            <a:off x="4196045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5C7AE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3" name="Google Shape;2183;p48"/>
          <p:cNvSpPr/>
          <p:nvPr/>
        </p:nvSpPr>
        <p:spPr>
          <a:xfrm>
            <a:off x="5257864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8AA4F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4" name="Google Shape;2184;p48"/>
          <p:cNvSpPr txBox="1"/>
          <p:nvPr/>
        </p:nvSpPr>
        <p:spPr>
          <a:xfrm>
            <a:off x="3134225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#3d56b2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5" name="Google Shape;2185;p48"/>
          <p:cNvSpPr txBox="1"/>
          <p:nvPr/>
        </p:nvSpPr>
        <p:spPr>
          <a:xfrm>
            <a:off x="4196050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#5c7aea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6" name="Google Shape;2186;p48"/>
          <p:cNvSpPr txBox="1"/>
          <p:nvPr/>
        </p:nvSpPr>
        <p:spPr>
          <a:xfrm>
            <a:off x="5257875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#8aa4f9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p48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Fonts &amp; colors used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"/>
          <p:cNvSpPr/>
          <p:nvPr/>
        </p:nvSpPr>
        <p:spPr>
          <a:xfrm flipH="1">
            <a:off x="4572001" y="2922476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"/>
          <p:cNvSpPr/>
          <p:nvPr/>
        </p:nvSpPr>
        <p:spPr>
          <a:xfrm>
            <a:off x="1805101" y="1576027"/>
            <a:ext cx="2766893" cy="550788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"/>
          <p:cNvSpPr txBox="1">
            <a:spLocks noGrp="1"/>
          </p:cNvSpPr>
          <p:nvPr>
            <p:ph type="title"/>
          </p:nvPr>
        </p:nvSpPr>
        <p:spPr>
          <a:xfrm>
            <a:off x="1077500" y="368825"/>
            <a:ext cx="734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>
                <a:solidFill>
                  <a:schemeClr val="lt1"/>
                </a:solidFill>
              </a:rPr>
              <a:t>System Architecture</a:t>
            </a:r>
            <a:endParaRPr/>
          </a:p>
        </p:txBody>
      </p:sp>
      <p:sp>
        <p:nvSpPr>
          <p:cNvPr id="360" name="Google Shape;360;p5"/>
          <p:cNvSpPr txBox="1">
            <a:spLocks noGrp="1"/>
          </p:cNvSpPr>
          <p:nvPr>
            <p:ph type="subTitle" idx="1"/>
          </p:nvPr>
        </p:nvSpPr>
        <p:spPr>
          <a:xfrm>
            <a:off x="1998894" y="2050226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100"/>
              <a:t>The central component responsible for managing client connections, chat rooms, message broadcasting, and file transfers.</a:t>
            </a:r>
            <a:endParaRPr sz="1100"/>
          </a:p>
        </p:txBody>
      </p:sp>
      <p:sp>
        <p:nvSpPr>
          <p:cNvPr id="361" name="Google Shape;361;p5"/>
          <p:cNvSpPr txBox="1">
            <a:spLocks noGrp="1"/>
          </p:cNvSpPr>
          <p:nvPr>
            <p:ph type="subTitle" idx="2"/>
          </p:nvPr>
        </p:nvSpPr>
        <p:spPr>
          <a:xfrm>
            <a:off x="4571999" y="3396675"/>
            <a:ext cx="27669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The application that users interact with to connect to the server, send/receive messages, and transfer files.</a:t>
            </a:r>
            <a:endParaRPr sz="1100"/>
          </a:p>
        </p:txBody>
      </p:sp>
      <p:sp>
        <p:nvSpPr>
          <p:cNvPr id="362" name="Google Shape;362;p5"/>
          <p:cNvSpPr txBox="1">
            <a:spLocks noGrp="1"/>
          </p:cNvSpPr>
          <p:nvPr>
            <p:ph type="subTitle" idx="3"/>
          </p:nvPr>
        </p:nvSpPr>
        <p:spPr>
          <a:xfrm>
            <a:off x="1998896" y="1619126"/>
            <a:ext cx="22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Sever</a:t>
            </a:r>
            <a:endParaRPr/>
          </a:p>
        </p:txBody>
      </p:sp>
      <p:sp>
        <p:nvSpPr>
          <p:cNvPr id="363" name="Google Shape;363;p5"/>
          <p:cNvSpPr txBox="1">
            <a:spLocks noGrp="1"/>
          </p:cNvSpPr>
          <p:nvPr>
            <p:ph type="subTitle" idx="4"/>
          </p:nvPr>
        </p:nvSpPr>
        <p:spPr>
          <a:xfrm>
            <a:off x="4571999" y="2982320"/>
            <a:ext cx="208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lt1"/>
                </a:solidFill>
              </a:rPr>
              <a:t>Clients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720000" y="1420326"/>
            <a:ext cx="862200" cy="86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"/>
          <p:cNvSpPr/>
          <p:nvPr/>
        </p:nvSpPr>
        <p:spPr>
          <a:xfrm>
            <a:off x="7561700" y="2766775"/>
            <a:ext cx="862200" cy="86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" name="Google Shape;366;p5"/>
          <p:cNvGrpSpPr/>
          <p:nvPr/>
        </p:nvGrpSpPr>
        <p:grpSpPr>
          <a:xfrm>
            <a:off x="7813296" y="3029903"/>
            <a:ext cx="358999" cy="335958"/>
            <a:chOff x="-56394425" y="3600600"/>
            <a:chExt cx="319025" cy="298550"/>
          </a:xfrm>
        </p:grpSpPr>
        <p:sp>
          <p:nvSpPr>
            <p:cNvPr id="367" name="Google Shape;367;p5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p5"/>
          <p:cNvGrpSpPr/>
          <p:nvPr/>
        </p:nvGrpSpPr>
        <p:grpSpPr>
          <a:xfrm>
            <a:off x="972491" y="1694088"/>
            <a:ext cx="357198" cy="314690"/>
            <a:chOff x="-57176525" y="3610050"/>
            <a:chExt cx="317425" cy="279650"/>
          </a:xfrm>
        </p:grpSpPr>
        <p:sp>
          <p:nvSpPr>
            <p:cNvPr id="371" name="Google Shape;371;p5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" name="Google Shape;376;p5"/>
          <p:cNvSpPr/>
          <p:nvPr/>
        </p:nvSpPr>
        <p:spPr>
          <a:xfrm>
            <a:off x="4681188" y="1770726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"/>
          <p:cNvSpPr/>
          <p:nvPr/>
        </p:nvSpPr>
        <p:spPr>
          <a:xfrm>
            <a:off x="4307888" y="3117175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"/>
          <p:cNvSpPr txBox="1"/>
          <p:nvPr/>
        </p:nvSpPr>
        <p:spPr>
          <a:xfrm>
            <a:off x="3794700" y="1285326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11:25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79" name="Google Shape;379;p5"/>
          <p:cNvSpPr txBox="1"/>
          <p:nvPr/>
        </p:nvSpPr>
        <p:spPr>
          <a:xfrm>
            <a:off x="4572000" y="2628250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12:45 PM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380" name="Google Shape;380;p5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sp>
          <p:nvSpPr>
            <p:cNvPr id="381" name="Google Shape;381;p5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2" name="Google Shape;382;p5"/>
            <p:cNvGrpSpPr/>
            <p:nvPr/>
          </p:nvGrpSpPr>
          <p:grpSpPr>
            <a:xfrm>
              <a:off x="7526973" y="530839"/>
              <a:ext cx="897017" cy="324596"/>
              <a:chOff x="7526973" y="530839"/>
              <a:chExt cx="897017" cy="324596"/>
            </a:xfrm>
          </p:grpSpPr>
          <p:grpSp>
            <p:nvGrpSpPr>
              <p:cNvPr id="383" name="Google Shape;383;p5"/>
              <p:cNvGrpSpPr/>
              <p:nvPr/>
            </p:nvGrpSpPr>
            <p:grpSpPr>
              <a:xfrm>
                <a:off x="7526973" y="530839"/>
                <a:ext cx="332201" cy="324420"/>
                <a:chOff x="3380213" y="4209475"/>
                <a:chExt cx="403450" cy="394000"/>
              </a:xfrm>
            </p:grpSpPr>
            <p:sp>
              <p:nvSpPr>
                <p:cNvPr id="384" name="Google Shape;384;p5"/>
                <p:cNvSpPr/>
                <p:nvPr/>
              </p:nvSpPr>
              <p:spPr>
                <a:xfrm>
                  <a:off x="3380213" y="4266625"/>
                  <a:ext cx="338900" cy="3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56" h="13474" extrusionOk="0">
                      <a:moveTo>
                        <a:pt x="3399" y="0"/>
                      </a:moveTo>
                      <a:cubicBezTo>
                        <a:pt x="3221" y="0"/>
                        <a:pt x="3041" y="51"/>
                        <a:pt x="2878" y="157"/>
                      </a:cubicBezTo>
                      <a:lnTo>
                        <a:pt x="1431" y="1134"/>
                      </a:lnTo>
                      <a:cubicBezTo>
                        <a:pt x="0" y="2093"/>
                        <a:pt x="245" y="4082"/>
                        <a:pt x="889" y="5687"/>
                      </a:cubicBezTo>
                      <a:cubicBezTo>
                        <a:pt x="2024" y="8479"/>
                        <a:pt x="4850" y="11497"/>
                        <a:pt x="7589" y="12805"/>
                      </a:cubicBezTo>
                      <a:cubicBezTo>
                        <a:pt x="8384" y="13190"/>
                        <a:pt x="9290" y="13473"/>
                        <a:pt x="10124" y="13473"/>
                      </a:cubicBezTo>
                      <a:cubicBezTo>
                        <a:pt x="10919" y="13473"/>
                        <a:pt x="11649" y="13216"/>
                        <a:pt x="12160" y="12544"/>
                      </a:cubicBezTo>
                      <a:lnTo>
                        <a:pt x="13225" y="11149"/>
                      </a:lnTo>
                      <a:cubicBezTo>
                        <a:pt x="13555" y="10730"/>
                        <a:pt x="13451" y="10137"/>
                        <a:pt x="13015" y="9823"/>
                      </a:cubicBezTo>
                      <a:lnTo>
                        <a:pt x="10276" y="7973"/>
                      </a:lnTo>
                      <a:cubicBezTo>
                        <a:pt x="10119" y="7871"/>
                        <a:pt x="9941" y="7822"/>
                        <a:pt x="9765" y="7822"/>
                      </a:cubicBezTo>
                      <a:cubicBezTo>
                        <a:pt x="9490" y="7822"/>
                        <a:pt x="9218" y="7942"/>
                        <a:pt x="9038" y="8165"/>
                      </a:cubicBezTo>
                      <a:lnTo>
                        <a:pt x="8356" y="9055"/>
                      </a:lnTo>
                      <a:cubicBezTo>
                        <a:pt x="8208" y="9249"/>
                        <a:pt x="7977" y="9353"/>
                        <a:pt x="7742" y="9353"/>
                      </a:cubicBezTo>
                      <a:cubicBezTo>
                        <a:pt x="7619" y="9353"/>
                        <a:pt x="7494" y="9325"/>
                        <a:pt x="7379" y="9264"/>
                      </a:cubicBezTo>
                      <a:cubicBezTo>
                        <a:pt x="6193" y="8618"/>
                        <a:pt x="4990" y="7345"/>
                        <a:pt x="4414" y="6106"/>
                      </a:cubicBezTo>
                      <a:cubicBezTo>
                        <a:pt x="4257" y="5757"/>
                        <a:pt x="4379" y="5356"/>
                        <a:pt x="4693" y="5147"/>
                      </a:cubicBezTo>
                      <a:lnTo>
                        <a:pt x="5600" y="4519"/>
                      </a:lnTo>
                      <a:cubicBezTo>
                        <a:pt x="6002" y="4257"/>
                        <a:pt x="6123" y="3716"/>
                        <a:pt x="5879" y="3298"/>
                      </a:cubicBezTo>
                      <a:lnTo>
                        <a:pt x="4204" y="453"/>
                      </a:lnTo>
                      <a:cubicBezTo>
                        <a:pt x="4025" y="162"/>
                        <a:pt x="3717" y="0"/>
                        <a:pt x="339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5"/>
                <p:cNvSpPr/>
                <p:nvPr/>
              </p:nvSpPr>
              <p:spPr>
                <a:xfrm>
                  <a:off x="3537238" y="4209475"/>
                  <a:ext cx="246425" cy="2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" h="9234" extrusionOk="0">
                      <a:moveTo>
                        <a:pt x="7048" y="2339"/>
                      </a:moveTo>
                      <a:cubicBezTo>
                        <a:pt x="7309" y="2339"/>
                        <a:pt x="7519" y="2548"/>
                        <a:pt x="7519" y="2809"/>
                      </a:cubicBezTo>
                      <a:cubicBezTo>
                        <a:pt x="7519" y="3053"/>
                        <a:pt x="7309" y="3263"/>
                        <a:pt x="7048" y="3263"/>
                      </a:cubicBezTo>
                      <a:lnTo>
                        <a:pt x="2896" y="3263"/>
                      </a:lnTo>
                      <a:cubicBezTo>
                        <a:pt x="2634" y="3263"/>
                        <a:pt x="2424" y="3053"/>
                        <a:pt x="2424" y="2809"/>
                      </a:cubicBezTo>
                      <a:cubicBezTo>
                        <a:pt x="2424" y="2548"/>
                        <a:pt x="2634" y="2339"/>
                        <a:pt x="2896" y="2339"/>
                      </a:cubicBezTo>
                      <a:close/>
                      <a:moveTo>
                        <a:pt x="5669" y="4188"/>
                      </a:moveTo>
                      <a:cubicBezTo>
                        <a:pt x="5914" y="4188"/>
                        <a:pt x="6123" y="4397"/>
                        <a:pt x="6123" y="4642"/>
                      </a:cubicBezTo>
                      <a:cubicBezTo>
                        <a:pt x="6123" y="4903"/>
                        <a:pt x="5914" y="5112"/>
                        <a:pt x="5669" y="5112"/>
                      </a:cubicBezTo>
                      <a:lnTo>
                        <a:pt x="2896" y="5112"/>
                      </a:lnTo>
                      <a:cubicBezTo>
                        <a:pt x="2634" y="5112"/>
                        <a:pt x="2424" y="4903"/>
                        <a:pt x="2424" y="4642"/>
                      </a:cubicBezTo>
                      <a:cubicBezTo>
                        <a:pt x="2424" y="4397"/>
                        <a:pt x="2634" y="4188"/>
                        <a:pt x="2896" y="4188"/>
                      </a:cubicBezTo>
                      <a:close/>
                      <a:moveTo>
                        <a:pt x="3699" y="1"/>
                      </a:moveTo>
                      <a:cubicBezTo>
                        <a:pt x="1657" y="1"/>
                        <a:pt x="0" y="1658"/>
                        <a:pt x="0" y="3700"/>
                      </a:cubicBezTo>
                      <a:cubicBezTo>
                        <a:pt x="0" y="5723"/>
                        <a:pt x="1640" y="7380"/>
                        <a:pt x="3664" y="7380"/>
                      </a:cubicBezTo>
                      <a:lnTo>
                        <a:pt x="3664" y="8776"/>
                      </a:lnTo>
                      <a:cubicBezTo>
                        <a:pt x="3664" y="9055"/>
                        <a:pt x="3888" y="9234"/>
                        <a:pt x="4126" y="9234"/>
                      </a:cubicBezTo>
                      <a:cubicBezTo>
                        <a:pt x="4245" y="9234"/>
                        <a:pt x="4367" y="9189"/>
                        <a:pt x="4466" y="9090"/>
                      </a:cubicBezTo>
                      <a:lnTo>
                        <a:pt x="6141" y="7380"/>
                      </a:lnTo>
                      <a:lnTo>
                        <a:pt x="6158" y="7380"/>
                      </a:lnTo>
                      <a:cubicBezTo>
                        <a:pt x="8200" y="7380"/>
                        <a:pt x="9856" y="5740"/>
                        <a:pt x="9856" y="3700"/>
                      </a:cubicBezTo>
                      <a:cubicBezTo>
                        <a:pt x="9856" y="1658"/>
                        <a:pt x="8200" y="1"/>
                        <a:pt x="615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6" name="Google Shape;386;p5"/>
              <p:cNvGrpSpPr/>
              <p:nvPr/>
            </p:nvGrpSpPr>
            <p:grpSpPr>
              <a:xfrm>
                <a:off x="8054864" y="531011"/>
                <a:ext cx="369126" cy="324424"/>
                <a:chOff x="4467200" y="877100"/>
                <a:chExt cx="481825" cy="423475"/>
              </a:xfrm>
            </p:grpSpPr>
            <p:sp>
              <p:nvSpPr>
                <p:cNvPr id="387" name="Google Shape;387;p5"/>
                <p:cNvSpPr/>
                <p:nvPr/>
              </p:nvSpPr>
              <p:spPr>
                <a:xfrm>
                  <a:off x="4467200" y="1018225"/>
                  <a:ext cx="481825" cy="2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1294" extrusionOk="0">
                      <a:moveTo>
                        <a:pt x="10723" y="2257"/>
                      </a:moveTo>
                      <a:cubicBezTo>
                        <a:pt x="11013" y="2257"/>
                        <a:pt x="11292" y="2483"/>
                        <a:pt x="11292" y="2823"/>
                      </a:cubicBezTo>
                      <a:cubicBezTo>
                        <a:pt x="11292" y="3136"/>
                        <a:pt x="11039" y="3389"/>
                        <a:pt x="10729" y="3389"/>
                      </a:cubicBezTo>
                      <a:cubicBezTo>
                        <a:pt x="10223" y="3389"/>
                        <a:pt x="9973" y="2781"/>
                        <a:pt x="10329" y="2423"/>
                      </a:cubicBezTo>
                      <a:cubicBezTo>
                        <a:pt x="10443" y="2308"/>
                        <a:pt x="10585" y="2257"/>
                        <a:pt x="10723" y="2257"/>
                      </a:cubicBezTo>
                      <a:close/>
                      <a:moveTo>
                        <a:pt x="14755" y="3389"/>
                      </a:moveTo>
                      <a:lnTo>
                        <a:pt x="14755" y="7906"/>
                      </a:lnTo>
                      <a:lnTo>
                        <a:pt x="13551" y="7906"/>
                      </a:lnTo>
                      <a:lnTo>
                        <a:pt x="13551" y="3389"/>
                      </a:lnTo>
                      <a:close/>
                      <a:moveTo>
                        <a:pt x="5083" y="2822"/>
                      </a:moveTo>
                      <a:cubicBezTo>
                        <a:pt x="5189" y="2822"/>
                        <a:pt x="5297" y="2853"/>
                        <a:pt x="5396" y="2920"/>
                      </a:cubicBezTo>
                      <a:lnTo>
                        <a:pt x="8784" y="5178"/>
                      </a:lnTo>
                      <a:cubicBezTo>
                        <a:pt x="9118" y="5401"/>
                        <a:pt x="9118" y="5892"/>
                        <a:pt x="8784" y="6117"/>
                      </a:cubicBezTo>
                      <a:lnTo>
                        <a:pt x="5396" y="8376"/>
                      </a:lnTo>
                      <a:cubicBezTo>
                        <a:pt x="5297" y="8442"/>
                        <a:pt x="5189" y="8472"/>
                        <a:pt x="5084" y="8472"/>
                      </a:cubicBezTo>
                      <a:cubicBezTo>
                        <a:pt x="4790" y="8472"/>
                        <a:pt x="4517" y="8239"/>
                        <a:pt x="4517" y="7906"/>
                      </a:cubicBezTo>
                      <a:lnTo>
                        <a:pt x="4517" y="3389"/>
                      </a:lnTo>
                      <a:cubicBezTo>
                        <a:pt x="4517" y="3057"/>
                        <a:pt x="4789" y="2822"/>
                        <a:pt x="5083" y="2822"/>
                      </a:cubicBezTo>
                      <a:close/>
                      <a:moveTo>
                        <a:pt x="18711" y="1"/>
                      </a:moveTo>
                      <a:cubicBezTo>
                        <a:pt x="18601" y="1"/>
                        <a:pt x="18491" y="33"/>
                        <a:pt x="18396" y="95"/>
                      </a:cubicBezTo>
                      <a:lnTo>
                        <a:pt x="15150" y="2260"/>
                      </a:lnTo>
                      <a:lnTo>
                        <a:pt x="13551" y="2260"/>
                      </a:lnTo>
                      <a:lnTo>
                        <a:pt x="13551" y="1694"/>
                      </a:lnTo>
                      <a:cubicBezTo>
                        <a:pt x="13548" y="926"/>
                        <a:pt x="13027" y="255"/>
                        <a:pt x="12283" y="62"/>
                      </a:cubicBezTo>
                      <a:cubicBezTo>
                        <a:pt x="11527" y="774"/>
                        <a:pt x="10560" y="1128"/>
                        <a:pt x="9594" y="1128"/>
                      </a:cubicBezTo>
                      <a:cubicBezTo>
                        <a:pt x="8599" y="1128"/>
                        <a:pt x="7604" y="752"/>
                        <a:pt x="6842" y="2"/>
                      </a:cubicBezTo>
                      <a:lnTo>
                        <a:pt x="6712" y="2"/>
                      </a:lnTo>
                      <a:cubicBezTo>
                        <a:pt x="5950" y="753"/>
                        <a:pt x="4955" y="1131"/>
                        <a:pt x="3959" y="1131"/>
                      </a:cubicBezTo>
                      <a:cubicBezTo>
                        <a:pt x="2993" y="1131"/>
                        <a:pt x="2026" y="775"/>
                        <a:pt x="1271" y="62"/>
                      </a:cubicBezTo>
                      <a:cubicBezTo>
                        <a:pt x="524" y="255"/>
                        <a:pt x="3" y="923"/>
                        <a:pt x="0" y="1694"/>
                      </a:cubicBezTo>
                      <a:lnTo>
                        <a:pt x="0" y="9598"/>
                      </a:lnTo>
                      <a:cubicBezTo>
                        <a:pt x="0" y="10535"/>
                        <a:pt x="759" y="11291"/>
                        <a:pt x="1696" y="11294"/>
                      </a:cubicBezTo>
                      <a:lnTo>
                        <a:pt x="11859" y="11294"/>
                      </a:lnTo>
                      <a:cubicBezTo>
                        <a:pt x="12792" y="11294"/>
                        <a:pt x="13551" y="10535"/>
                        <a:pt x="13551" y="9598"/>
                      </a:cubicBezTo>
                      <a:lnTo>
                        <a:pt x="13551" y="9035"/>
                      </a:lnTo>
                      <a:lnTo>
                        <a:pt x="15150" y="9035"/>
                      </a:lnTo>
                      <a:lnTo>
                        <a:pt x="18396" y="11197"/>
                      </a:lnTo>
                      <a:cubicBezTo>
                        <a:pt x="18494" y="11263"/>
                        <a:pt x="18602" y="11293"/>
                        <a:pt x="18707" y="11293"/>
                      </a:cubicBezTo>
                      <a:cubicBezTo>
                        <a:pt x="19000" y="11293"/>
                        <a:pt x="19272" y="11060"/>
                        <a:pt x="19272" y="10728"/>
                      </a:cubicBezTo>
                      <a:lnTo>
                        <a:pt x="19272" y="565"/>
                      </a:lnTo>
                      <a:cubicBezTo>
                        <a:pt x="19272" y="357"/>
                        <a:pt x="19158" y="164"/>
                        <a:pt x="18977" y="68"/>
                      </a:cubicBezTo>
                      <a:cubicBezTo>
                        <a:pt x="18894" y="23"/>
                        <a:pt x="18802" y="1"/>
                        <a:pt x="187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435D7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p5"/>
                <p:cNvSpPr/>
                <p:nvPr/>
              </p:nvSpPr>
              <p:spPr>
                <a:xfrm>
                  <a:off x="4608425" y="1129300"/>
                  <a:ext cx="451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2407" extrusionOk="0">
                      <a:moveTo>
                        <a:pt x="0" y="0"/>
                      </a:moveTo>
                      <a:lnTo>
                        <a:pt x="0" y="2406"/>
                      </a:lnTo>
                      <a:lnTo>
                        <a:pt x="1804" y="12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435D7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" name="Google Shape;389;p5"/>
                <p:cNvSpPr/>
                <p:nvPr/>
              </p:nvSpPr>
              <p:spPr>
                <a:xfrm>
                  <a:off x="4495500" y="877100"/>
                  <a:ext cx="141175" cy="14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7" h="5647" extrusionOk="0">
                      <a:moveTo>
                        <a:pt x="2822" y="1"/>
                      </a:moveTo>
                      <a:cubicBezTo>
                        <a:pt x="1262" y="1"/>
                        <a:pt x="0" y="1262"/>
                        <a:pt x="0" y="2822"/>
                      </a:cubicBezTo>
                      <a:cubicBezTo>
                        <a:pt x="0" y="4382"/>
                        <a:pt x="1262" y="5647"/>
                        <a:pt x="2822" y="5647"/>
                      </a:cubicBezTo>
                      <a:cubicBezTo>
                        <a:pt x="4382" y="5647"/>
                        <a:pt x="5647" y="4382"/>
                        <a:pt x="5647" y="2822"/>
                      </a:cubicBezTo>
                      <a:cubicBezTo>
                        <a:pt x="5647" y="1262"/>
                        <a:pt x="4382" y="1"/>
                        <a:pt x="28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435D7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p5"/>
                <p:cNvSpPr/>
                <p:nvPr/>
              </p:nvSpPr>
              <p:spPr>
                <a:xfrm>
                  <a:off x="4636650" y="877100"/>
                  <a:ext cx="141175" cy="14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7" h="5647" extrusionOk="0">
                      <a:moveTo>
                        <a:pt x="2822" y="1"/>
                      </a:moveTo>
                      <a:cubicBezTo>
                        <a:pt x="1262" y="1"/>
                        <a:pt x="1" y="1262"/>
                        <a:pt x="1" y="2822"/>
                      </a:cubicBezTo>
                      <a:cubicBezTo>
                        <a:pt x="1" y="4382"/>
                        <a:pt x="1262" y="5647"/>
                        <a:pt x="2822" y="5647"/>
                      </a:cubicBezTo>
                      <a:cubicBezTo>
                        <a:pt x="4382" y="5647"/>
                        <a:pt x="5647" y="4382"/>
                        <a:pt x="5647" y="2822"/>
                      </a:cubicBezTo>
                      <a:cubicBezTo>
                        <a:pt x="5647" y="1262"/>
                        <a:pt x="4382" y="1"/>
                        <a:pt x="28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435D74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"/>
          <p:cNvSpPr/>
          <p:nvPr/>
        </p:nvSpPr>
        <p:spPr>
          <a:xfrm flipH="1">
            <a:off x="4582670" y="3375400"/>
            <a:ext cx="3841330" cy="764670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6"/>
          <p:cNvSpPr/>
          <p:nvPr/>
        </p:nvSpPr>
        <p:spPr>
          <a:xfrm flipH="1">
            <a:off x="4582720" y="1511705"/>
            <a:ext cx="3841279" cy="1389008"/>
          </a:xfrm>
          <a:custGeom>
            <a:avLst/>
            <a:gdLst/>
            <a:ahLst/>
            <a:cxnLst/>
            <a:rect l="l" t="t" r="r" b="b"/>
            <a:pathLst>
              <a:path w="66438" h="24024" extrusionOk="0">
                <a:moveTo>
                  <a:pt x="212" y="0"/>
                </a:moveTo>
                <a:cubicBezTo>
                  <a:pt x="124" y="0"/>
                  <a:pt x="54" y="52"/>
                  <a:pt x="19" y="140"/>
                </a:cubicBezTo>
                <a:cubicBezTo>
                  <a:pt x="1" y="210"/>
                  <a:pt x="37" y="296"/>
                  <a:pt x="107" y="331"/>
                </a:cubicBezTo>
                <a:lnTo>
                  <a:pt x="4660" y="3245"/>
                </a:lnTo>
                <a:lnTo>
                  <a:pt x="4660" y="21581"/>
                </a:lnTo>
                <a:cubicBezTo>
                  <a:pt x="4660" y="22925"/>
                  <a:pt x="5760" y="24023"/>
                  <a:pt x="7102" y="24023"/>
                </a:cubicBezTo>
                <a:lnTo>
                  <a:pt x="63995" y="24023"/>
                </a:lnTo>
                <a:cubicBezTo>
                  <a:pt x="65338" y="24023"/>
                  <a:pt x="66437" y="22925"/>
                  <a:pt x="66437" y="21581"/>
                </a:cubicBezTo>
                <a:lnTo>
                  <a:pt x="66437" y="2443"/>
                </a:lnTo>
                <a:cubicBezTo>
                  <a:pt x="66437" y="1099"/>
                  <a:pt x="65338" y="0"/>
                  <a:pt x="639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6"/>
          <p:cNvSpPr/>
          <p:nvPr/>
        </p:nvSpPr>
        <p:spPr>
          <a:xfrm>
            <a:off x="758388" y="1878542"/>
            <a:ext cx="3336923" cy="1798512"/>
          </a:xfrm>
          <a:custGeom>
            <a:avLst/>
            <a:gdLst/>
            <a:ahLst/>
            <a:cxnLst/>
            <a:rect l="l" t="t" r="r" b="b"/>
            <a:pathLst>
              <a:path w="44577" h="24025" extrusionOk="0">
                <a:moveTo>
                  <a:pt x="212" y="0"/>
                </a:moveTo>
                <a:cubicBezTo>
                  <a:pt x="124" y="0"/>
                  <a:pt x="54" y="53"/>
                  <a:pt x="19" y="140"/>
                </a:cubicBezTo>
                <a:cubicBezTo>
                  <a:pt x="1" y="210"/>
                  <a:pt x="37" y="297"/>
                  <a:pt x="107" y="332"/>
                </a:cubicBezTo>
                <a:lnTo>
                  <a:pt x="4660" y="3245"/>
                </a:lnTo>
                <a:lnTo>
                  <a:pt x="4660" y="21582"/>
                </a:lnTo>
                <a:cubicBezTo>
                  <a:pt x="4660" y="22925"/>
                  <a:pt x="5760" y="24024"/>
                  <a:pt x="7102" y="24024"/>
                </a:cubicBezTo>
                <a:lnTo>
                  <a:pt x="42134" y="24024"/>
                </a:lnTo>
                <a:cubicBezTo>
                  <a:pt x="43478" y="24024"/>
                  <a:pt x="44577" y="22925"/>
                  <a:pt x="44577" y="21582"/>
                </a:cubicBezTo>
                <a:lnTo>
                  <a:pt x="44577" y="2443"/>
                </a:lnTo>
                <a:cubicBezTo>
                  <a:pt x="44577" y="1100"/>
                  <a:pt x="43478" y="0"/>
                  <a:pt x="421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6"/>
          <p:cNvSpPr txBox="1">
            <a:spLocks noGrp="1"/>
          </p:cNvSpPr>
          <p:nvPr>
            <p:ph type="title" idx="2"/>
          </p:nvPr>
        </p:nvSpPr>
        <p:spPr>
          <a:xfrm>
            <a:off x="1100475" y="2149150"/>
            <a:ext cx="2994900" cy="1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9" name="Google Shape;399;p6"/>
          <p:cNvSpPr txBox="1">
            <a:spLocks noGrp="1"/>
          </p:cNvSpPr>
          <p:nvPr>
            <p:ph type="ctrTitle"/>
          </p:nvPr>
        </p:nvSpPr>
        <p:spPr>
          <a:xfrm>
            <a:off x="4680533" y="1654329"/>
            <a:ext cx="3413700" cy="100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2800">
                <a:solidFill>
                  <a:schemeClr val="lt1"/>
                </a:solidFill>
              </a:rPr>
              <a:t>Server-Side Implementation</a:t>
            </a:r>
            <a:endParaRPr/>
          </a:p>
        </p:txBody>
      </p:sp>
      <p:sp>
        <p:nvSpPr>
          <p:cNvPr id="400" name="Google Shape;400;p6"/>
          <p:cNvSpPr txBox="1">
            <a:spLocks noGrp="1"/>
          </p:cNvSpPr>
          <p:nvPr>
            <p:ph type="subTitle" idx="1"/>
          </p:nvPr>
        </p:nvSpPr>
        <p:spPr>
          <a:xfrm>
            <a:off x="4686825" y="3396238"/>
            <a:ext cx="33369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 sz="1600"/>
              <a:t>Core Functionality of Sever-side</a:t>
            </a:r>
            <a:endParaRPr sz="1600"/>
          </a:p>
        </p:txBody>
      </p:sp>
      <p:sp>
        <p:nvSpPr>
          <p:cNvPr id="401" name="Google Shape;401;p6"/>
          <p:cNvSpPr/>
          <p:nvPr/>
        </p:nvSpPr>
        <p:spPr>
          <a:xfrm>
            <a:off x="8262163" y="212550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6"/>
          <p:cNvSpPr txBox="1"/>
          <p:nvPr/>
        </p:nvSpPr>
        <p:spPr>
          <a:xfrm>
            <a:off x="4582725" y="122098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9:14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03" name="Google Shape;403;p6"/>
          <p:cNvSpPr/>
          <p:nvPr/>
        </p:nvSpPr>
        <p:spPr>
          <a:xfrm>
            <a:off x="8262163" y="367705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"/>
          <p:cNvSpPr txBox="1"/>
          <p:nvPr/>
        </p:nvSpPr>
        <p:spPr>
          <a:xfrm>
            <a:off x="4572000" y="306386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1:17 PM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05" name="Google Shape;405;p6"/>
          <p:cNvSpPr txBox="1"/>
          <p:nvPr/>
        </p:nvSpPr>
        <p:spPr>
          <a:xfrm>
            <a:off x="3318000" y="158783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10:25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06" name="Google Shape;406;p6"/>
          <p:cNvSpPr/>
          <p:nvPr/>
        </p:nvSpPr>
        <p:spPr>
          <a:xfrm>
            <a:off x="835913" y="269710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7" name="Google Shape;407;p6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408" name="Google Shape;408;p6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15;p6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416" name="Google Shape;416;p6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0" name="Google Shape;420;p6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421" name="Google Shape;421;p6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422" name="Google Shape;422;p6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423" name="Google Shape;423;p6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6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5" name="Google Shape;425;p6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6" name="Google Shape;426;p6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6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6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6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"/>
          <p:cNvSpPr txBox="1">
            <a:spLocks noGrp="1"/>
          </p:cNvSpPr>
          <p:nvPr>
            <p:ph type="subTitle" idx="1"/>
          </p:nvPr>
        </p:nvSpPr>
        <p:spPr>
          <a:xfrm flipH="1">
            <a:off x="517854" y="1295400"/>
            <a:ext cx="8078890" cy="287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200" b="1"/>
              <a:t>Connection Handling</a:t>
            </a:r>
            <a:r>
              <a:rPr lang="en" sz="1200"/>
              <a:t>: The server uses the </a:t>
            </a:r>
            <a:r>
              <a:rPr lang="en" sz="1200">
                <a:solidFill>
                  <a:schemeClr val="lt2"/>
                </a:solidFill>
              </a:rPr>
              <a:t>socket</a:t>
            </a:r>
            <a:r>
              <a:rPr lang="en" sz="1200"/>
              <a:t> library to listen for incoming client connections. The </a:t>
            </a:r>
            <a:r>
              <a:rPr lang="en" sz="1200">
                <a:solidFill>
                  <a:schemeClr val="lt2"/>
                </a:solidFill>
              </a:rPr>
              <a:t>threading</a:t>
            </a:r>
            <a:r>
              <a:rPr lang="en" sz="1200"/>
              <a:t> library is used to create a new thread for each client, allowing for concurrent handling of multiple clients.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200" b="1"/>
              <a:t>User Management</a:t>
            </a:r>
            <a:r>
              <a:rPr lang="en" sz="1200"/>
              <a:t>: Clients are prompted to enter a username upon connection. The server stores the username and the client's current room.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200" b="1"/>
              <a:t>Room Management</a:t>
            </a:r>
            <a:r>
              <a:rPr lang="en" sz="1200"/>
              <a:t>: The server allows the creation, joining, and leaving of chat rooms. It maintains a list of users in each room.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200" b="1"/>
              <a:t>Message Broadcasting</a:t>
            </a:r>
            <a:r>
              <a:rPr lang="en" sz="1200"/>
              <a:t>: The server broadcasts messages to all users in the same room.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200" b="1"/>
              <a:t>Command Handling</a:t>
            </a:r>
            <a:r>
              <a:rPr lang="en" sz="1200"/>
              <a:t>: The server processes commands entered by users (e.g., </a:t>
            </a:r>
            <a:r>
              <a:rPr lang="en" sz="1200">
                <a:solidFill>
                  <a:schemeClr val="lt2"/>
                </a:solidFill>
              </a:rPr>
              <a:t>/help</a:t>
            </a:r>
            <a:r>
              <a:rPr lang="en" sz="1200"/>
              <a:t>, </a:t>
            </a:r>
            <a:r>
              <a:rPr lang="en" sz="1200">
                <a:solidFill>
                  <a:schemeClr val="lt2"/>
                </a:solidFill>
              </a:rPr>
              <a:t>/join</a:t>
            </a:r>
            <a:r>
              <a:rPr lang="en" sz="1200"/>
              <a:t>, </a:t>
            </a:r>
            <a:r>
              <a:rPr lang="en" sz="1200">
                <a:solidFill>
                  <a:schemeClr val="lt2"/>
                </a:solidFill>
              </a:rPr>
              <a:t>/create</a:t>
            </a:r>
            <a:r>
              <a:rPr lang="en" sz="1200"/>
              <a:t>).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200" b="1"/>
              <a:t>File Transfer</a:t>
            </a:r>
            <a:r>
              <a:rPr lang="en" sz="1200"/>
              <a:t>: The server facilitates file transfers between clients using a chunking mechanism and JSON packets to coordinate the transfer.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200" b="1"/>
              <a:t>Private Messaging</a:t>
            </a:r>
            <a:r>
              <a:rPr lang="en" sz="1200"/>
              <a:t>: The server supports private messages to specific users.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200" b="1"/>
              <a:t>Message History</a:t>
            </a:r>
            <a:r>
              <a:rPr lang="en" sz="1200"/>
              <a:t>: The server maintains a history of recent messages in each room, allowing users to recall previous messages.</a:t>
            </a:r>
            <a:endParaRPr/>
          </a:p>
        </p:txBody>
      </p:sp>
      <p:grpSp>
        <p:nvGrpSpPr>
          <p:cNvPr id="436" name="Google Shape;436;p7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437" name="Google Shape;437;p7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438" name="Google Shape;438;p7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0" name="Google Shape;440;p7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1" name="Google Shape;441;p7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442" name="Google Shape;442;p7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7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7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7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46" name="Google Shape;446;p7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447" name="Google Shape;447;p7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7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455" name="Google Shape;455;p7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9" name="Google Shape;459;p7"/>
          <p:cNvSpPr txBox="1"/>
          <p:nvPr/>
        </p:nvSpPr>
        <p:spPr>
          <a:xfrm>
            <a:off x="1118705" y="446150"/>
            <a:ext cx="5365221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Core Functionality</a:t>
            </a:r>
            <a:endParaRPr/>
          </a:p>
        </p:txBody>
      </p:sp>
      <p:sp>
        <p:nvSpPr>
          <p:cNvPr id="460" name="Google Shape;460;p7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0"/>
          <p:cNvSpPr/>
          <p:nvPr/>
        </p:nvSpPr>
        <p:spPr>
          <a:xfrm flipH="1">
            <a:off x="4582670" y="3375400"/>
            <a:ext cx="3841330" cy="764670"/>
          </a:xfrm>
          <a:custGeom>
            <a:avLst/>
            <a:gdLst/>
            <a:ahLst/>
            <a:cxnLst/>
            <a:rect l="l" t="t" r="r" b="b"/>
            <a:pathLst>
              <a:path w="66436" h="13225" extrusionOk="0">
                <a:moveTo>
                  <a:pt x="210" y="0"/>
                </a:moveTo>
                <a:cubicBezTo>
                  <a:pt x="123" y="0"/>
                  <a:pt x="54" y="52"/>
                  <a:pt x="19" y="140"/>
                </a:cubicBezTo>
                <a:cubicBezTo>
                  <a:pt x="1" y="210"/>
                  <a:pt x="35" y="296"/>
                  <a:pt x="105" y="331"/>
                </a:cubicBezTo>
                <a:lnTo>
                  <a:pt x="4659" y="3245"/>
                </a:lnTo>
                <a:lnTo>
                  <a:pt x="4659" y="10782"/>
                </a:lnTo>
                <a:cubicBezTo>
                  <a:pt x="4659" y="12125"/>
                  <a:pt x="5758" y="13225"/>
                  <a:pt x="7102" y="13225"/>
                </a:cubicBezTo>
                <a:lnTo>
                  <a:pt x="63993" y="13225"/>
                </a:lnTo>
                <a:cubicBezTo>
                  <a:pt x="65337" y="13225"/>
                  <a:pt x="66436" y="12125"/>
                  <a:pt x="66436" y="10782"/>
                </a:cubicBezTo>
                <a:lnTo>
                  <a:pt x="66436" y="2443"/>
                </a:lnTo>
                <a:cubicBezTo>
                  <a:pt x="66436" y="1099"/>
                  <a:pt x="65337" y="0"/>
                  <a:pt x="639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0"/>
          <p:cNvSpPr/>
          <p:nvPr/>
        </p:nvSpPr>
        <p:spPr>
          <a:xfrm flipH="1">
            <a:off x="4582720" y="1511705"/>
            <a:ext cx="3841279" cy="1389008"/>
          </a:xfrm>
          <a:custGeom>
            <a:avLst/>
            <a:gdLst/>
            <a:ahLst/>
            <a:cxnLst/>
            <a:rect l="l" t="t" r="r" b="b"/>
            <a:pathLst>
              <a:path w="66438" h="24024" extrusionOk="0">
                <a:moveTo>
                  <a:pt x="212" y="0"/>
                </a:moveTo>
                <a:cubicBezTo>
                  <a:pt x="124" y="0"/>
                  <a:pt x="54" y="52"/>
                  <a:pt x="19" y="140"/>
                </a:cubicBezTo>
                <a:cubicBezTo>
                  <a:pt x="1" y="210"/>
                  <a:pt x="37" y="296"/>
                  <a:pt x="107" y="331"/>
                </a:cubicBezTo>
                <a:lnTo>
                  <a:pt x="4660" y="3245"/>
                </a:lnTo>
                <a:lnTo>
                  <a:pt x="4660" y="21581"/>
                </a:lnTo>
                <a:cubicBezTo>
                  <a:pt x="4660" y="22925"/>
                  <a:pt x="5760" y="24023"/>
                  <a:pt x="7102" y="24023"/>
                </a:cubicBezTo>
                <a:lnTo>
                  <a:pt x="63995" y="24023"/>
                </a:lnTo>
                <a:cubicBezTo>
                  <a:pt x="65338" y="24023"/>
                  <a:pt x="66437" y="22925"/>
                  <a:pt x="66437" y="21581"/>
                </a:cubicBezTo>
                <a:lnTo>
                  <a:pt x="66437" y="2443"/>
                </a:lnTo>
                <a:cubicBezTo>
                  <a:pt x="66437" y="1099"/>
                  <a:pt x="65338" y="0"/>
                  <a:pt x="639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758388" y="1878542"/>
            <a:ext cx="3336923" cy="1798512"/>
          </a:xfrm>
          <a:custGeom>
            <a:avLst/>
            <a:gdLst/>
            <a:ahLst/>
            <a:cxnLst/>
            <a:rect l="l" t="t" r="r" b="b"/>
            <a:pathLst>
              <a:path w="44577" h="24025" extrusionOk="0">
                <a:moveTo>
                  <a:pt x="212" y="0"/>
                </a:moveTo>
                <a:cubicBezTo>
                  <a:pt x="124" y="0"/>
                  <a:pt x="54" y="53"/>
                  <a:pt x="19" y="140"/>
                </a:cubicBezTo>
                <a:cubicBezTo>
                  <a:pt x="1" y="210"/>
                  <a:pt x="37" y="297"/>
                  <a:pt x="107" y="332"/>
                </a:cubicBezTo>
                <a:lnTo>
                  <a:pt x="4660" y="3245"/>
                </a:lnTo>
                <a:lnTo>
                  <a:pt x="4660" y="21582"/>
                </a:lnTo>
                <a:cubicBezTo>
                  <a:pt x="4660" y="22925"/>
                  <a:pt x="5760" y="24024"/>
                  <a:pt x="7102" y="24024"/>
                </a:cubicBezTo>
                <a:lnTo>
                  <a:pt x="42134" y="24024"/>
                </a:lnTo>
                <a:cubicBezTo>
                  <a:pt x="43478" y="24024"/>
                  <a:pt x="44577" y="22925"/>
                  <a:pt x="44577" y="21582"/>
                </a:cubicBezTo>
                <a:lnTo>
                  <a:pt x="44577" y="2443"/>
                </a:lnTo>
                <a:cubicBezTo>
                  <a:pt x="44577" y="1100"/>
                  <a:pt x="43478" y="0"/>
                  <a:pt x="421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0"/>
          <p:cNvSpPr txBox="1">
            <a:spLocks noGrp="1"/>
          </p:cNvSpPr>
          <p:nvPr>
            <p:ph type="title" idx="2"/>
          </p:nvPr>
        </p:nvSpPr>
        <p:spPr>
          <a:xfrm>
            <a:off x="1100475" y="2149150"/>
            <a:ext cx="2994900" cy="1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9" name="Google Shape;469;p10"/>
          <p:cNvSpPr txBox="1">
            <a:spLocks noGrp="1"/>
          </p:cNvSpPr>
          <p:nvPr>
            <p:ph type="ctrTitle"/>
          </p:nvPr>
        </p:nvSpPr>
        <p:spPr>
          <a:xfrm>
            <a:off x="4686825" y="1631099"/>
            <a:ext cx="3413700" cy="11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2800">
                <a:solidFill>
                  <a:schemeClr val="lt1"/>
                </a:solidFill>
              </a:rPr>
              <a:t>Client-Side Implementation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470" name="Google Shape;470;p10"/>
          <p:cNvSpPr txBox="1">
            <a:spLocks noGrp="1"/>
          </p:cNvSpPr>
          <p:nvPr>
            <p:ph type="subTitle" idx="1"/>
          </p:nvPr>
        </p:nvSpPr>
        <p:spPr>
          <a:xfrm>
            <a:off x="4686825" y="3396238"/>
            <a:ext cx="33369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 sz="1600"/>
              <a:t>Core Functionality of Client-side</a:t>
            </a:r>
            <a:endParaRPr sz="1600"/>
          </a:p>
        </p:txBody>
      </p:sp>
      <p:sp>
        <p:nvSpPr>
          <p:cNvPr id="471" name="Google Shape;471;p10"/>
          <p:cNvSpPr/>
          <p:nvPr/>
        </p:nvSpPr>
        <p:spPr>
          <a:xfrm>
            <a:off x="8262163" y="212550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0"/>
          <p:cNvSpPr txBox="1"/>
          <p:nvPr/>
        </p:nvSpPr>
        <p:spPr>
          <a:xfrm>
            <a:off x="4582725" y="122098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9:14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73" name="Google Shape;473;p10"/>
          <p:cNvSpPr/>
          <p:nvPr/>
        </p:nvSpPr>
        <p:spPr>
          <a:xfrm>
            <a:off x="8262163" y="367705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0"/>
          <p:cNvSpPr txBox="1"/>
          <p:nvPr/>
        </p:nvSpPr>
        <p:spPr>
          <a:xfrm>
            <a:off x="4582725" y="3079325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1:17 PM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75" name="Google Shape;475;p10"/>
          <p:cNvSpPr txBox="1"/>
          <p:nvPr/>
        </p:nvSpPr>
        <p:spPr>
          <a:xfrm>
            <a:off x="3318000" y="1587838"/>
            <a:ext cx="777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rPr>
              <a:t>10:25 AM</a:t>
            </a:r>
            <a:endParaRPr sz="1000" b="0" i="0" u="none" strike="noStrike" cap="none">
              <a:solidFill>
                <a:schemeClr val="dk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835913" y="2697100"/>
            <a:ext cx="161825" cy="161400"/>
          </a:xfrm>
          <a:custGeom>
            <a:avLst/>
            <a:gdLst/>
            <a:ahLst/>
            <a:cxnLst/>
            <a:rect l="l" t="t" r="r" b="b"/>
            <a:pathLst>
              <a:path w="6473" h="6456" extrusionOk="0">
                <a:moveTo>
                  <a:pt x="4493" y="2120"/>
                </a:moveTo>
                <a:cubicBezTo>
                  <a:pt x="4611" y="2120"/>
                  <a:pt x="4729" y="2163"/>
                  <a:pt x="4816" y="2250"/>
                </a:cubicBezTo>
                <a:cubicBezTo>
                  <a:pt x="5007" y="2443"/>
                  <a:pt x="5007" y="2722"/>
                  <a:pt x="4816" y="2913"/>
                </a:cubicBezTo>
                <a:lnTo>
                  <a:pt x="3106" y="4623"/>
                </a:lnTo>
                <a:cubicBezTo>
                  <a:pt x="3010" y="4719"/>
                  <a:pt x="2892" y="4768"/>
                  <a:pt x="2774" y="4768"/>
                </a:cubicBezTo>
                <a:cubicBezTo>
                  <a:pt x="2656" y="4768"/>
                  <a:pt x="2539" y="4719"/>
                  <a:pt x="2443" y="4623"/>
                </a:cubicBezTo>
                <a:lnTo>
                  <a:pt x="1518" y="3716"/>
                </a:lnTo>
                <a:cubicBezTo>
                  <a:pt x="1343" y="3525"/>
                  <a:pt x="1343" y="3246"/>
                  <a:pt x="1518" y="3053"/>
                </a:cubicBezTo>
                <a:cubicBezTo>
                  <a:pt x="1614" y="2966"/>
                  <a:pt x="1736" y="2922"/>
                  <a:pt x="1856" y="2922"/>
                </a:cubicBezTo>
                <a:cubicBezTo>
                  <a:pt x="1976" y="2922"/>
                  <a:pt x="2094" y="2966"/>
                  <a:pt x="2181" y="3053"/>
                </a:cubicBezTo>
                <a:lnTo>
                  <a:pt x="2774" y="3646"/>
                </a:lnTo>
                <a:lnTo>
                  <a:pt x="4170" y="2250"/>
                </a:lnTo>
                <a:cubicBezTo>
                  <a:pt x="4257" y="2163"/>
                  <a:pt x="4375" y="2120"/>
                  <a:pt x="4493" y="2120"/>
                </a:cubicBezTo>
                <a:close/>
                <a:moveTo>
                  <a:pt x="3228" y="1"/>
                </a:moveTo>
                <a:cubicBezTo>
                  <a:pt x="1448" y="1"/>
                  <a:pt x="1" y="1448"/>
                  <a:pt x="1" y="3227"/>
                </a:cubicBezTo>
                <a:cubicBezTo>
                  <a:pt x="1" y="5007"/>
                  <a:pt x="1448" y="6456"/>
                  <a:pt x="3228" y="6456"/>
                </a:cubicBezTo>
                <a:cubicBezTo>
                  <a:pt x="5025" y="6456"/>
                  <a:pt x="6473" y="5007"/>
                  <a:pt x="6473" y="3227"/>
                </a:cubicBezTo>
                <a:cubicBezTo>
                  <a:pt x="6473" y="1448"/>
                  <a:pt x="5025" y="1"/>
                  <a:pt x="32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7" name="Google Shape;477;p10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478" name="Google Shape;478;p10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p10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486" name="Google Shape;486;p10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p10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491" name="Google Shape;491;p10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492" name="Google Shape;492;p10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493" name="Google Shape;493;p10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10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5" name="Google Shape;495;p10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6" name="Google Shape;496;p10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497" name="Google Shape;497;p10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0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10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10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1"/>
          <p:cNvSpPr txBox="1">
            <a:spLocks noGrp="1"/>
          </p:cNvSpPr>
          <p:nvPr>
            <p:ph type="subTitle" idx="1"/>
          </p:nvPr>
        </p:nvSpPr>
        <p:spPr>
          <a:xfrm flipH="1">
            <a:off x="517854" y="1462357"/>
            <a:ext cx="8078890" cy="253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 b="1" u="none" strike="noStrike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Connection:</a:t>
            </a:r>
            <a:r>
              <a:rPr lang="en" sz="1400" u="none" strike="noStrike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 The client connects to the server using the </a:t>
            </a:r>
            <a:r>
              <a:rPr lang="en" sz="1400" u="none" strike="noStrike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socket </a:t>
            </a:r>
            <a:r>
              <a:rPr lang="en" sz="1400" u="none" strike="noStrike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library.</a:t>
            </a:r>
            <a:endParaRPr sz="1400" u="none" strike="noStrike">
              <a:latin typeface="Work Sans"/>
              <a:ea typeface="Work Sans"/>
              <a:cs typeface="Work Sans"/>
              <a:sym typeface="Work Sans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 b="1" u="none" strike="noStrike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Sending Messages:</a:t>
            </a:r>
            <a:r>
              <a:rPr lang="en" sz="1400" u="none" strike="noStrike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 The client sends text messages and commands to the server.</a:t>
            </a:r>
            <a:endParaRPr sz="1400" u="none" strike="noStrike">
              <a:latin typeface="Work Sans"/>
              <a:ea typeface="Work Sans"/>
              <a:cs typeface="Work Sans"/>
              <a:sym typeface="Work Sans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 b="1" u="none" strike="noStrike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Receiving Messages:</a:t>
            </a:r>
            <a:r>
              <a:rPr lang="en" sz="1400" u="none" strike="noStrike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 The client receives and displays messages from the server.</a:t>
            </a:r>
            <a:endParaRPr sz="1400" u="none" strike="noStrike">
              <a:latin typeface="Work Sans"/>
              <a:ea typeface="Work Sans"/>
              <a:cs typeface="Work Sans"/>
              <a:sym typeface="Work Sans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 b="1" u="none" strike="noStrike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File Sending:</a:t>
            </a:r>
            <a:r>
              <a:rPr lang="en" sz="1400" u="none" strike="noStrike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 The client allows users to select a file and send it to other users using the </a:t>
            </a:r>
            <a:r>
              <a:rPr lang="en" sz="1400" u="none" strike="noStrike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/sendfile </a:t>
            </a:r>
            <a:r>
              <a:rPr lang="en" sz="1400" u="none" strike="noStrike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command. It breaks the file into chunks and sends them to the server. </a:t>
            </a:r>
            <a:endParaRPr sz="1400" u="none" strike="noStrike">
              <a:latin typeface="Work Sans"/>
              <a:ea typeface="Work Sans"/>
              <a:cs typeface="Work Sans"/>
              <a:sym typeface="Work Sans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 b="1" u="none" strike="noStrike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File Receiving:</a:t>
            </a:r>
            <a:r>
              <a:rPr lang="en" sz="1400" u="none" strike="noStrike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 The client receives file chunks from the server, reconstructs the file, and saves it to the "downloads" directory.</a:t>
            </a:r>
            <a:endParaRPr sz="1400" u="none" strike="noStrike">
              <a:latin typeface="Work Sans"/>
              <a:ea typeface="Work Sans"/>
              <a:cs typeface="Work Sans"/>
              <a:sym typeface="Work Sans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 b="1" u="none" strike="noStrike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Private Messaging:</a:t>
            </a:r>
            <a:r>
              <a:rPr lang="en" sz="1400" u="none" strike="noStrike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 The client supports sending and receiving private messages.</a:t>
            </a:r>
            <a:endParaRPr sz="1400" u="none" strike="noStrike">
              <a:latin typeface="Work Sans"/>
              <a:ea typeface="Work Sans"/>
              <a:cs typeface="Work Sans"/>
              <a:sym typeface="Work Sans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SzPts val="1400"/>
              <a:buFont typeface="Arial"/>
              <a:buChar char="•"/>
            </a:pPr>
            <a:r>
              <a:rPr lang="en" sz="1400" b="1" u="none" strike="noStrike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User Highlighting:</a:t>
            </a:r>
            <a:r>
              <a:rPr lang="en" sz="1400" u="none" strike="noStrike">
                <a:solidFill>
                  <a:srgbClr val="1B1C1D"/>
                </a:solidFill>
                <a:latin typeface="Work Sans"/>
                <a:ea typeface="Work Sans"/>
                <a:cs typeface="Work Sans"/>
                <a:sym typeface="Work Sans"/>
              </a:rPr>
              <a:t> The client highlights usernames with different colors to improve readability.</a:t>
            </a:r>
            <a:endParaRPr sz="1400" u="none" strike="noStrike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06" name="Google Shape;506;p11"/>
          <p:cNvGrpSpPr/>
          <p:nvPr/>
        </p:nvGrpSpPr>
        <p:grpSpPr>
          <a:xfrm>
            <a:off x="720002" y="530839"/>
            <a:ext cx="7703988" cy="324596"/>
            <a:chOff x="720002" y="530839"/>
            <a:chExt cx="7703988" cy="324596"/>
          </a:xfrm>
        </p:grpSpPr>
        <p:grpSp>
          <p:nvGrpSpPr>
            <p:cNvPr id="507" name="Google Shape;507;p11"/>
            <p:cNvGrpSpPr/>
            <p:nvPr/>
          </p:nvGrpSpPr>
          <p:grpSpPr>
            <a:xfrm>
              <a:off x="7526973" y="530839"/>
              <a:ext cx="332201" cy="324420"/>
              <a:chOff x="3380213" y="4209475"/>
              <a:chExt cx="403450" cy="394000"/>
            </a:xfrm>
          </p:grpSpPr>
          <p:sp>
            <p:nvSpPr>
              <p:cNvPr id="508" name="Google Shape;508;p11"/>
              <p:cNvSpPr/>
              <p:nvPr/>
            </p:nvSpPr>
            <p:spPr>
              <a:xfrm>
                <a:off x="3380213" y="4266625"/>
                <a:ext cx="338900" cy="336850"/>
              </a:xfrm>
              <a:custGeom>
                <a:avLst/>
                <a:gdLst/>
                <a:ahLst/>
                <a:cxnLst/>
                <a:rect l="l" t="t" r="r" b="b"/>
                <a:pathLst>
                  <a:path w="13556" h="13474" extrusionOk="0">
                    <a:moveTo>
                      <a:pt x="3399" y="0"/>
                    </a:moveTo>
                    <a:cubicBezTo>
                      <a:pt x="3221" y="0"/>
                      <a:pt x="3041" y="51"/>
                      <a:pt x="2878" y="157"/>
                    </a:cubicBezTo>
                    <a:lnTo>
                      <a:pt x="1431" y="1134"/>
                    </a:lnTo>
                    <a:cubicBezTo>
                      <a:pt x="0" y="2093"/>
                      <a:pt x="245" y="4082"/>
                      <a:pt x="889" y="5687"/>
                    </a:cubicBezTo>
                    <a:cubicBezTo>
                      <a:pt x="2024" y="8479"/>
                      <a:pt x="4850" y="11497"/>
                      <a:pt x="7589" y="12805"/>
                    </a:cubicBezTo>
                    <a:cubicBezTo>
                      <a:pt x="8384" y="13190"/>
                      <a:pt x="9290" y="13473"/>
                      <a:pt x="10124" y="13473"/>
                    </a:cubicBezTo>
                    <a:cubicBezTo>
                      <a:pt x="10919" y="13473"/>
                      <a:pt x="11649" y="13216"/>
                      <a:pt x="12160" y="12544"/>
                    </a:cubicBezTo>
                    <a:lnTo>
                      <a:pt x="13225" y="11149"/>
                    </a:lnTo>
                    <a:cubicBezTo>
                      <a:pt x="13555" y="10730"/>
                      <a:pt x="13451" y="10137"/>
                      <a:pt x="13015" y="9823"/>
                    </a:cubicBezTo>
                    <a:lnTo>
                      <a:pt x="10276" y="7973"/>
                    </a:lnTo>
                    <a:cubicBezTo>
                      <a:pt x="10119" y="7871"/>
                      <a:pt x="9941" y="7822"/>
                      <a:pt x="9765" y="7822"/>
                    </a:cubicBezTo>
                    <a:cubicBezTo>
                      <a:pt x="9490" y="7822"/>
                      <a:pt x="9218" y="7942"/>
                      <a:pt x="9038" y="8165"/>
                    </a:cubicBezTo>
                    <a:lnTo>
                      <a:pt x="8356" y="9055"/>
                    </a:lnTo>
                    <a:cubicBezTo>
                      <a:pt x="8208" y="9249"/>
                      <a:pt x="7977" y="9353"/>
                      <a:pt x="7742" y="9353"/>
                    </a:cubicBezTo>
                    <a:cubicBezTo>
                      <a:pt x="7619" y="9353"/>
                      <a:pt x="7494" y="9325"/>
                      <a:pt x="7379" y="9264"/>
                    </a:cubicBezTo>
                    <a:cubicBezTo>
                      <a:pt x="6193" y="8618"/>
                      <a:pt x="4990" y="7345"/>
                      <a:pt x="4414" y="6106"/>
                    </a:cubicBezTo>
                    <a:cubicBezTo>
                      <a:pt x="4257" y="5757"/>
                      <a:pt x="4379" y="5356"/>
                      <a:pt x="4693" y="5147"/>
                    </a:cubicBezTo>
                    <a:lnTo>
                      <a:pt x="5600" y="4519"/>
                    </a:lnTo>
                    <a:cubicBezTo>
                      <a:pt x="6002" y="4257"/>
                      <a:pt x="6123" y="3716"/>
                      <a:pt x="5879" y="3298"/>
                    </a:cubicBezTo>
                    <a:lnTo>
                      <a:pt x="4204" y="453"/>
                    </a:lnTo>
                    <a:cubicBezTo>
                      <a:pt x="4025" y="162"/>
                      <a:pt x="3717" y="0"/>
                      <a:pt x="33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11"/>
              <p:cNvSpPr/>
              <p:nvPr/>
            </p:nvSpPr>
            <p:spPr>
              <a:xfrm>
                <a:off x="3537238" y="4209475"/>
                <a:ext cx="246425" cy="230850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234" extrusionOk="0">
                    <a:moveTo>
                      <a:pt x="7048" y="2339"/>
                    </a:moveTo>
                    <a:cubicBezTo>
                      <a:pt x="7309" y="2339"/>
                      <a:pt x="7519" y="2548"/>
                      <a:pt x="7519" y="2809"/>
                    </a:cubicBezTo>
                    <a:cubicBezTo>
                      <a:pt x="7519" y="3053"/>
                      <a:pt x="7309" y="3263"/>
                      <a:pt x="7048" y="3263"/>
                    </a:cubicBezTo>
                    <a:lnTo>
                      <a:pt x="2896" y="3263"/>
                    </a:lnTo>
                    <a:cubicBezTo>
                      <a:pt x="2634" y="3263"/>
                      <a:pt x="2424" y="3053"/>
                      <a:pt x="2424" y="2809"/>
                    </a:cubicBezTo>
                    <a:cubicBezTo>
                      <a:pt x="2424" y="2548"/>
                      <a:pt x="2634" y="2339"/>
                      <a:pt x="2896" y="2339"/>
                    </a:cubicBezTo>
                    <a:close/>
                    <a:moveTo>
                      <a:pt x="5669" y="4188"/>
                    </a:moveTo>
                    <a:cubicBezTo>
                      <a:pt x="5914" y="4188"/>
                      <a:pt x="6123" y="4397"/>
                      <a:pt x="6123" y="4642"/>
                    </a:cubicBezTo>
                    <a:cubicBezTo>
                      <a:pt x="6123" y="4903"/>
                      <a:pt x="5914" y="5112"/>
                      <a:pt x="5669" y="5112"/>
                    </a:cubicBezTo>
                    <a:lnTo>
                      <a:pt x="2896" y="5112"/>
                    </a:lnTo>
                    <a:cubicBezTo>
                      <a:pt x="2634" y="5112"/>
                      <a:pt x="2424" y="4903"/>
                      <a:pt x="2424" y="4642"/>
                    </a:cubicBezTo>
                    <a:cubicBezTo>
                      <a:pt x="2424" y="4397"/>
                      <a:pt x="2634" y="4188"/>
                      <a:pt x="2896" y="4188"/>
                    </a:cubicBezTo>
                    <a:close/>
                    <a:moveTo>
                      <a:pt x="3699" y="1"/>
                    </a:moveTo>
                    <a:cubicBezTo>
                      <a:pt x="1657" y="1"/>
                      <a:pt x="0" y="1658"/>
                      <a:pt x="0" y="3700"/>
                    </a:cubicBezTo>
                    <a:cubicBezTo>
                      <a:pt x="0" y="5723"/>
                      <a:pt x="1640" y="7380"/>
                      <a:pt x="3664" y="7380"/>
                    </a:cubicBezTo>
                    <a:lnTo>
                      <a:pt x="3664" y="8776"/>
                    </a:lnTo>
                    <a:cubicBezTo>
                      <a:pt x="3664" y="9055"/>
                      <a:pt x="3888" y="9234"/>
                      <a:pt x="4126" y="9234"/>
                    </a:cubicBezTo>
                    <a:cubicBezTo>
                      <a:pt x="4245" y="9234"/>
                      <a:pt x="4367" y="9189"/>
                      <a:pt x="4466" y="9090"/>
                    </a:cubicBezTo>
                    <a:lnTo>
                      <a:pt x="6141" y="7380"/>
                    </a:lnTo>
                    <a:lnTo>
                      <a:pt x="6158" y="7380"/>
                    </a:lnTo>
                    <a:cubicBezTo>
                      <a:pt x="8200" y="7380"/>
                      <a:pt x="9856" y="5740"/>
                      <a:pt x="9856" y="3700"/>
                    </a:cubicBezTo>
                    <a:cubicBezTo>
                      <a:pt x="9856" y="1658"/>
                      <a:pt x="8200" y="1"/>
                      <a:pt x="6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0" name="Google Shape;510;p11"/>
            <p:cNvSpPr/>
            <p:nvPr/>
          </p:nvSpPr>
          <p:spPr>
            <a:xfrm rot="-2700000">
              <a:off x="761762" y="591157"/>
              <a:ext cx="207049" cy="203877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1" name="Google Shape;511;p11"/>
            <p:cNvGrpSpPr/>
            <p:nvPr/>
          </p:nvGrpSpPr>
          <p:grpSpPr>
            <a:xfrm>
              <a:off x="8054864" y="531011"/>
              <a:ext cx="369126" cy="324424"/>
              <a:chOff x="4467200" y="877100"/>
              <a:chExt cx="481825" cy="423475"/>
            </a:xfrm>
          </p:grpSpPr>
          <p:sp>
            <p:nvSpPr>
              <p:cNvPr id="512" name="Google Shape;512;p11"/>
              <p:cNvSpPr/>
              <p:nvPr/>
            </p:nvSpPr>
            <p:spPr>
              <a:xfrm>
                <a:off x="4467200" y="1018225"/>
                <a:ext cx="481825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4" extrusionOk="0">
                    <a:moveTo>
                      <a:pt x="10723" y="2257"/>
                    </a:moveTo>
                    <a:cubicBezTo>
                      <a:pt x="11013" y="2257"/>
                      <a:pt x="11292" y="2483"/>
                      <a:pt x="11292" y="2823"/>
                    </a:cubicBezTo>
                    <a:cubicBezTo>
                      <a:pt x="11292" y="3136"/>
                      <a:pt x="11039" y="3389"/>
                      <a:pt x="10729" y="3389"/>
                    </a:cubicBezTo>
                    <a:cubicBezTo>
                      <a:pt x="10223" y="3389"/>
                      <a:pt x="9973" y="2781"/>
                      <a:pt x="10329" y="2423"/>
                    </a:cubicBezTo>
                    <a:cubicBezTo>
                      <a:pt x="10443" y="2308"/>
                      <a:pt x="10585" y="2257"/>
                      <a:pt x="10723" y="2257"/>
                    </a:cubicBezTo>
                    <a:close/>
                    <a:moveTo>
                      <a:pt x="14755" y="3389"/>
                    </a:moveTo>
                    <a:lnTo>
                      <a:pt x="14755" y="7906"/>
                    </a:lnTo>
                    <a:lnTo>
                      <a:pt x="13551" y="7906"/>
                    </a:lnTo>
                    <a:lnTo>
                      <a:pt x="13551" y="3389"/>
                    </a:lnTo>
                    <a:close/>
                    <a:moveTo>
                      <a:pt x="5083" y="2822"/>
                    </a:moveTo>
                    <a:cubicBezTo>
                      <a:pt x="5189" y="2822"/>
                      <a:pt x="5297" y="2853"/>
                      <a:pt x="5396" y="2920"/>
                    </a:cubicBezTo>
                    <a:lnTo>
                      <a:pt x="8784" y="5178"/>
                    </a:lnTo>
                    <a:cubicBezTo>
                      <a:pt x="9118" y="5401"/>
                      <a:pt x="9118" y="5892"/>
                      <a:pt x="8784" y="6117"/>
                    </a:cubicBezTo>
                    <a:lnTo>
                      <a:pt x="5396" y="8376"/>
                    </a:lnTo>
                    <a:cubicBezTo>
                      <a:pt x="5297" y="8442"/>
                      <a:pt x="5189" y="8472"/>
                      <a:pt x="5084" y="8472"/>
                    </a:cubicBezTo>
                    <a:cubicBezTo>
                      <a:pt x="4790" y="8472"/>
                      <a:pt x="4517" y="8239"/>
                      <a:pt x="4517" y="7906"/>
                    </a:cubicBezTo>
                    <a:lnTo>
                      <a:pt x="4517" y="3389"/>
                    </a:lnTo>
                    <a:cubicBezTo>
                      <a:pt x="4517" y="3057"/>
                      <a:pt x="4789" y="2822"/>
                      <a:pt x="5083" y="2822"/>
                    </a:cubicBezTo>
                    <a:close/>
                    <a:moveTo>
                      <a:pt x="18711" y="1"/>
                    </a:moveTo>
                    <a:cubicBezTo>
                      <a:pt x="18601" y="1"/>
                      <a:pt x="18491" y="33"/>
                      <a:pt x="18396" y="95"/>
                    </a:cubicBezTo>
                    <a:lnTo>
                      <a:pt x="15150" y="2260"/>
                    </a:lnTo>
                    <a:lnTo>
                      <a:pt x="13551" y="2260"/>
                    </a:lnTo>
                    <a:lnTo>
                      <a:pt x="13551" y="1694"/>
                    </a:lnTo>
                    <a:cubicBezTo>
                      <a:pt x="13548" y="926"/>
                      <a:pt x="13027" y="255"/>
                      <a:pt x="12283" y="62"/>
                    </a:cubicBezTo>
                    <a:cubicBezTo>
                      <a:pt x="11527" y="774"/>
                      <a:pt x="10560" y="1128"/>
                      <a:pt x="9594" y="1128"/>
                    </a:cubicBezTo>
                    <a:cubicBezTo>
                      <a:pt x="8599" y="1128"/>
                      <a:pt x="7604" y="752"/>
                      <a:pt x="6842" y="2"/>
                    </a:cubicBezTo>
                    <a:lnTo>
                      <a:pt x="6712" y="2"/>
                    </a:lnTo>
                    <a:cubicBezTo>
                      <a:pt x="5950" y="753"/>
                      <a:pt x="4955" y="1131"/>
                      <a:pt x="3959" y="1131"/>
                    </a:cubicBezTo>
                    <a:cubicBezTo>
                      <a:pt x="2993" y="1131"/>
                      <a:pt x="2026" y="775"/>
                      <a:pt x="1271" y="62"/>
                    </a:cubicBezTo>
                    <a:cubicBezTo>
                      <a:pt x="524" y="255"/>
                      <a:pt x="3" y="923"/>
                      <a:pt x="0" y="1694"/>
                    </a:cubicBezTo>
                    <a:lnTo>
                      <a:pt x="0" y="9598"/>
                    </a:lnTo>
                    <a:cubicBezTo>
                      <a:pt x="0" y="10535"/>
                      <a:pt x="759" y="11291"/>
                      <a:pt x="1696" y="11294"/>
                    </a:cubicBezTo>
                    <a:lnTo>
                      <a:pt x="11859" y="11294"/>
                    </a:lnTo>
                    <a:cubicBezTo>
                      <a:pt x="12792" y="11294"/>
                      <a:pt x="13551" y="10535"/>
                      <a:pt x="13551" y="9598"/>
                    </a:cubicBezTo>
                    <a:lnTo>
                      <a:pt x="13551" y="9035"/>
                    </a:lnTo>
                    <a:lnTo>
                      <a:pt x="15150" y="9035"/>
                    </a:lnTo>
                    <a:lnTo>
                      <a:pt x="18396" y="11197"/>
                    </a:lnTo>
                    <a:cubicBezTo>
                      <a:pt x="18494" y="11263"/>
                      <a:pt x="18602" y="11293"/>
                      <a:pt x="18707" y="11293"/>
                    </a:cubicBezTo>
                    <a:cubicBezTo>
                      <a:pt x="19000" y="11293"/>
                      <a:pt x="19272" y="11060"/>
                      <a:pt x="19272" y="10728"/>
                    </a:cubicBezTo>
                    <a:lnTo>
                      <a:pt x="19272" y="565"/>
                    </a:lnTo>
                    <a:cubicBezTo>
                      <a:pt x="19272" y="357"/>
                      <a:pt x="19158" y="164"/>
                      <a:pt x="18977" y="68"/>
                    </a:cubicBezTo>
                    <a:cubicBezTo>
                      <a:pt x="18894" y="23"/>
                      <a:pt x="18802" y="1"/>
                      <a:pt x="187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11"/>
              <p:cNvSpPr/>
              <p:nvPr/>
            </p:nvSpPr>
            <p:spPr>
              <a:xfrm>
                <a:off x="4608425" y="1129300"/>
                <a:ext cx="451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2407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1804" y="1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11"/>
              <p:cNvSpPr/>
              <p:nvPr/>
            </p:nvSpPr>
            <p:spPr>
              <a:xfrm>
                <a:off x="449550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0" y="1262"/>
                      <a:pt x="0" y="2822"/>
                    </a:cubicBezTo>
                    <a:cubicBezTo>
                      <a:pt x="0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11"/>
              <p:cNvSpPr/>
              <p:nvPr/>
            </p:nvSpPr>
            <p:spPr>
              <a:xfrm>
                <a:off x="4636650" y="877100"/>
                <a:ext cx="14117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5647" extrusionOk="0">
                    <a:moveTo>
                      <a:pt x="2822" y="1"/>
                    </a:moveTo>
                    <a:cubicBezTo>
                      <a:pt x="1262" y="1"/>
                      <a:pt x="1" y="1262"/>
                      <a:pt x="1" y="2822"/>
                    </a:cubicBezTo>
                    <a:cubicBezTo>
                      <a:pt x="1" y="4382"/>
                      <a:pt x="1262" y="5647"/>
                      <a:pt x="2822" y="5647"/>
                    </a:cubicBezTo>
                    <a:cubicBezTo>
                      <a:pt x="4382" y="5647"/>
                      <a:pt x="5647" y="4382"/>
                      <a:pt x="5647" y="2822"/>
                    </a:cubicBezTo>
                    <a:cubicBezTo>
                      <a:pt x="5647" y="1262"/>
                      <a:pt x="4382" y="1"/>
                      <a:pt x="2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16" name="Google Shape;516;p11"/>
          <p:cNvGrpSpPr/>
          <p:nvPr/>
        </p:nvGrpSpPr>
        <p:grpSpPr>
          <a:xfrm>
            <a:off x="8054884" y="4613755"/>
            <a:ext cx="332212" cy="332592"/>
            <a:chOff x="6674938" y="1490925"/>
            <a:chExt cx="393850" cy="394300"/>
          </a:xfrm>
        </p:grpSpPr>
        <p:sp>
          <p:nvSpPr>
            <p:cNvPr id="517" name="Google Shape;517;p11"/>
            <p:cNvSpPr/>
            <p:nvPr/>
          </p:nvSpPr>
          <p:spPr>
            <a:xfrm>
              <a:off x="6767813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72" y="0"/>
                  </a:moveTo>
                  <a:cubicBezTo>
                    <a:pt x="210" y="0"/>
                    <a:pt x="0" y="210"/>
                    <a:pt x="0" y="471"/>
                  </a:cubicBezTo>
                  <a:lnTo>
                    <a:pt x="0" y="1396"/>
                  </a:lnTo>
                  <a:cubicBezTo>
                    <a:pt x="0" y="1640"/>
                    <a:pt x="210" y="1850"/>
                    <a:pt x="472" y="1850"/>
                  </a:cubicBezTo>
                  <a:cubicBezTo>
                    <a:pt x="716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6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6721588" y="1490925"/>
              <a:ext cx="23150" cy="70250"/>
            </a:xfrm>
            <a:custGeom>
              <a:avLst/>
              <a:gdLst/>
              <a:ahLst/>
              <a:cxnLst/>
              <a:rect l="l" t="t" r="r" b="b"/>
              <a:pathLst>
                <a:path w="926" h="2810" extrusionOk="0">
                  <a:moveTo>
                    <a:pt x="472" y="0"/>
                  </a:moveTo>
                  <a:cubicBezTo>
                    <a:pt x="209" y="0"/>
                    <a:pt x="0" y="209"/>
                    <a:pt x="0" y="472"/>
                  </a:cubicBezTo>
                  <a:lnTo>
                    <a:pt x="0" y="2338"/>
                  </a:lnTo>
                  <a:cubicBezTo>
                    <a:pt x="0" y="2600"/>
                    <a:pt x="209" y="2810"/>
                    <a:pt x="472" y="2810"/>
                  </a:cubicBezTo>
                  <a:cubicBezTo>
                    <a:pt x="733" y="2810"/>
                    <a:pt x="925" y="2600"/>
                    <a:pt x="925" y="2338"/>
                  </a:cubicBezTo>
                  <a:lnTo>
                    <a:pt x="925" y="472"/>
                  </a:lnTo>
                  <a:cubicBezTo>
                    <a:pt x="925" y="209"/>
                    <a:pt x="73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6998963" y="1490925"/>
              <a:ext cx="22725" cy="70250"/>
            </a:xfrm>
            <a:custGeom>
              <a:avLst/>
              <a:gdLst/>
              <a:ahLst/>
              <a:cxnLst/>
              <a:rect l="l" t="t" r="r" b="b"/>
              <a:pathLst>
                <a:path w="909" h="2810" extrusionOk="0">
                  <a:moveTo>
                    <a:pt x="455" y="0"/>
                  </a:moveTo>
                  <a:cubicBezTo>
                    <a:pt x="194" y="0"/>
                    <a:pt x="1" y="209"/>
                    <a:pt x="1" y="472"/>
                  </a:cubicBezTo>
                  <a:lnTo>
                    <a:pt x="1" y="2356"/>
                  </a:lnTo>
                  <a:cubicBezTo>
                    <a:pt x="1" y="2600"/>
                    <a:pt x="194" y="2810"/>
                    <a:pt x="455" y="2810"/>
                  </a:cubicBezTo>
                  <a:cubicBezTo>
                    <a:pt x="717" y="2810"/>
                    <a:pt x="908" y="2600"/>
                    <a:pt x="908" y="2356"/>
                  </a:cubicBezTo>
                  <a:lnTo>
                    <a:pt x="908" y="472"/>
                  </a:lnTo>
                  <a:cubicBezTo>
                    <a:pt x="908" y="209"/>
                    <a:pt x="717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6952738" y="1514925"/>
              <a:ext cx="23150" cy="46250"/>
            </a:xfrm>
            <a:custGeom>
              <a:avLst/>
              <a:gdLst/>
              <a:ahLst/>
              <a:cxnLst/>
              <a:rect l="l" t="t" r="r" b="b"/>
              <a:pathLst>
                <a:path w="926" h="1850" extrusionOk="0">
                  <a:moveTo>
                    <a:pt x="454" y="0"/>
                  </a:moveTo>
                  <a:cubicBezTo>
                    <a:pt x="210" y="0"/>
                    <a:pt x="1" y="210"/>
                    <a:pt x="1" y="471"/>
                  </a:cubicBezTo>
                  <a:lnTo>
                    <a:pt x="1" y="1396"/>
                  </a:lnTo>
                  <a:cubicBezTo>
                    <a:pt x="1" y="1640"/>
                    <a:pt x="210" y="1850"/>
                    <a:pt x="454" y="1850"/>
                  </a:cubicBezTo>
                  <a:cubicBezTo>
                    <a:pt x="717" y="1850"/>
                    <a:pt x="926" y="1640"/>
                    <a:pt x="926" y="1396"/>
                  </a:cubicBezTo>
                  <a:lnTo>
                    <a:pt x="926" y="471"/>
                  </a:lnTo>
                  <a:cubicBezTo>
                    <a:pt x="926" y="210"/>
                    <a:pt x="717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6674938" y="1584250"/>
              <a:ext cx="393850" cy="300975"/>
            </a:xfrm>
            <a:custGeom>
              <a:avLst/>
              <a:gdLst/>
              <a:ahLst/>
              <a:cxnLst/>
              <a:rect l="l" t="t" r="r" b="b"/>
              <a:pathLst>
                <a:path w="15754" h="12039" extrusionOk="0">
                  <a:moveTo>
                    <a:pt x="454" y="0"/>
                  </a:moveTo>
                  <a:cubicBezTo>
                    <a:pt x="209" y="0"/>
                    <a:pt x="0" y="210"/>
                    <a:pt x="0" y="472"/>
                  </a:cubicBezTo>
                  <a:lnTo>
                    <a:pt x="0" y="11568"/>
                  </a:lnTo>
                  <a:cubicBezTo>
                    <a:pt x="0" y="11851"/>
                    <a:pt x="223" y="12038"/>
                    <a:pt x="459" y="12038"/>
                  </a:cubicBezTo>
                  <a:cubicBezTo>
                    <a:pt x="572" y="12038"/>
                    <a:pt x="689" y="11995"/>
                    <a:pt x="784" y="11899"/>
                  </a:cubicBezTo>
                  <a:lnTo>
                    <a:pt x="3454" y="9230"/>
                  </a:lnTo>
                  <a:lnTo>
                    <a:pt x="15300" y="9230"/>
                  </a:lnTo>
                  <a:cubicBezTo>
                    <a:pt x="15544" y="9230"/>
                    <a:pt x="15753" y="9021"/>
                    <a:pt x="15753" y="8777"/>
                  </a:cubicBezTo>
                  <a:lnTo>
                    <a:pt x="15753" y="472"/>
                  </a:lnTo>
                  <a:cubicBezTo>
                    <a:pt x="15753" y="210"/>
                    <a:pt x="15544" y="0"/>
                    <a:pt x="15300" y="0"/>
                  </a:cubicBezTo>
                  <a:lnTo>
                    <a:pt x="10189" y="0"/>
                  </a:lnTo>
                  <a:lnTo>
                    <a:pt x="10189" y="2268"/>
                  </a:lnTo>
                  <a:cubicBezTo>
                    <a:pt x="10189" y="3385"/>
                    <a:pt x="9386" y="4327"/>
                    <a:pt x="8339" y="4537"/>
                  </a:cubicBezTo>
                  <a:lnTo>
                    <a:pt x="8339" y="5532"/>
                  </a:lnTo>
                  <a:lnTo>
                    <a:pt x="9263" y="5532"/>
                  </a:lnTo>
                  <a:cubicBezTo>
                    <a:pt x="9508" y="5532"/>
                    <a:pt x="9717" y="5741"/>
                    <a:pt x="9717" y="6002"/>
                  </a:cubicBezTo>
                  <a:cubicBezTo>
                    <a:pt x="9717" y="6264"/>
                    <a:pt x="9508" y="6456"/>
                    <a:pt x="9263" y="6456"/>
                  </a:cubicBezTo>
                  <a:lnTo>
                    <a:pt x="6490" y="6456"/>
                  </a:lnTo>
                  <a:cubicBezTo>
                    <a:pt x="6228" y="6456"/>
                    <a:pt x="6036" y="6264"/>
                    <a:pt x="6036" y="6002"/>
                  </a:cubicBezTo>
                  <a:cubicBezTo>
                    <a:pt x="6036" y="5741"/>
                    <a:pt x="6228" y="5532"/>
                    <a:pt x="6490" y="5532"/>
                  </a:cubicBezTo>
                  <a:lnTo>
                    <a:pt x="7414" y="5532"/>
                  </a:lnTo>
                  <a:lnTo>
                    <a:pt x="7414" y="4537"/>
                  </a:lnTo>
                  <a:cubicBezTo>
                    <a:pt x="6367" y="4327"/>
                    <a:pt x="5565" y="3385"/>
                    <a:pt x="5565" y="2268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6837188" y="1502700"/>
              <a:ext cx="69350" cy="104700"/>
            </a:xfrm>
            <a:custGeom>
              <a:avLst/>
              <a:gdLst/>
              <a:ahLst/>
              <a:cxnLst/>
              <a:rect l="l" t="t" r="r" b="b"/>
              <a:pathLst>
                <a:path w="2774" h="4188" extrusionOk="0">
                  <a:moveTo>
                    <a:pt x="1378" y="1"/>
                  </a:moveTo>
                  <a:cubicBezTo>
                    <a:pt x="628" y="1"/>
                    <a:pt x="0" y="629"/>
                    <a:pt x="0" y="1378"/>
                  </a:cubicBezTo>
                  <a:lnTo>
                    <a:pt x="0" y="4188"/>
                  </a:lnTo>
                  <a:lnTo>
                    <a:pt x="2773" y="4188"/>
                  </a:lnTo>
                  <a:lnTo>
                    <a:pt x="2773" y="1378"/>
                  </a:lnTo>
                  <a:cubicBezTo>
                    <a:pt x="2773" y="629"/>
                    <a:pt x="2145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6837188" y="1630475"/>
              <a:ext cx="69350" cy="45400"/>
            </a:xfrm>
            <a:custGeom>
              <a:avLst/>
              <a:gdLst/>
              <a:ahLst/>
              <a:cxnLst/>
              <a:rect l="l" t="t" r="r" b="b"/>
              <a:pathLst>
                <a:path w="2774" h="1816" extrusionOk="0">
                  <a:moveTo>
                    <a:pt x="0" y="1"/>
                  </a:moveTo>
                  <a:lnTo>
                    <a:pt x="0" y="419"/>
                  </a:lnTo>
                  <a:cubicBezTo>
                    <a:pt x="0" y="1187"/>
                    <a:pt x="628" y="1815"/>
                    <a:pt x="1378" y="1815"/>
                  </a:cubicBezTo>
                  <a:cubicBezTo>
                    <a:pt x="2145" y="1815"/>
                    <a:pt x="2773" y="1187"/>
                    <a:pt x="2773" y="41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4" name="Google Shape;524;p11"/>
          <p:cNvGrpSpPr/>
          <p:nvPr/>
        </p:nvGrpSpPr>
        <p:grpSpPr>
          <a:xfrm>
            <a:off x="7495358" y="4615864"/>
            <a:ext cx="332239" cy="328589"/>
            <a:chOff x="3385438" y="2850425"/>
            <a:chExt cx="398225" cy="393850"/>
          </a:xfrm>
        </p:grpSpPr>
        <p:sp>
          <p:nvSpPr>
            <p:cNvPr id="525" name="Google Shape;525;p11"/>
            <p:cNvSpPr/>
            <p:nvPr/>
          </p:nvSpPr>
          <p:spPr>
            <a:xfrm>
              <a:off x="3482688" y="2966450"/>
              <a:ext cx="207625" cy="122150"/>
            </a:xfrm>
            <a:custGeom>
              <a:avLst/>
              <a:gdLst/>
              <a:ahLst/>
              <a:cxnLst/>
              <a:rect l="l" t="t" r="r" b="b"/>
              <a:pathLst>
                <a:path w="8305" h="4886" extrusionOk="0">
                  <a:moveTo>
                    <a:pt x="5078" y="471"/>
                  </a:moveTo>
                  <a:cubicBezTo>
                    <a:pt x="5846" y="471"/>
                    <a:pt x="6456" y="1082"/>
                    <a:pt x="6456" y="1850"/>
                  </a:cubicBezTo>
                  <a:cubicBezTo>
                    <a:pt x="6456" y="2617"/>
                    <a:pt x="5846" y="3245"/>
                    <a:pt x="5078" y="3245"/>
                  </a:cubicBezTo>
                  <a:cubicBezTo>
                    <a:pt x="4310" y="3245"/>
                    <a:pt x="3699" y="2617"/>
                    <a:pt x="3699" y="1850"/>
                  </a:cubicBezTo>
                  <a:cubicBezTo>
                    <a:pt x="3699" y="1082"/>
                    <a:pt x="4310" y="471"/>
                    <a:pt x="5078" y="471"/>
                  </a:cubicBezTo>
                  <a:close/>
                  <a:moveTo>
                    <a:pt x="1" y="0"/>
                  </a:moveTo>
                  <a:lnTo>
                    <a:pt x="1" y="4432"/>
                  </a:lnTo>
                  <a:lnTo>
                    <a:pt x="1973" y="2443"/>
                  </a:lnTo>
                  <a:cubicBezTo>
                    <a:pt x="2068" y="2355"/>
                    <a:pt x="2190" y="2312"/>
                    <a:pt x="2310" y="2312"/>
                  </a:cubicBezTo>
                  <a:cubicBezTo>
                    <a:pt x="2430" y="2312"/>
                    <a:pt x="2548" y="2355"/>
                    <a:pt x="2636" y="2443"/>
                  </a:cubicBezTo>
                  <a:lnTo>
                    <a:pt x="5078" y="4885"/>
                  </a:lnTo>
                  <a:lnTo>
                    <a:pt x="6595" y="3367"/>
                  </a:lnTo>
                  <a:cubicBezTo>
                    <a:pt x="6682" y="3279"/>
                    <a:pt x="6800" y="3236"/>
                    <a:pt x="6920" y="3236"/>
                  </a:cubicBezTo>
                  <a:cubicBezTo>
                    <a:pt x="7040" y="3236"/>
                    <a:pt x="7163" y="3279"/>
                    <a:pt x="7258" y="3367"/>
                  </a:cubicBezTo>
                  <a:lnTo>
                    <a:pt x="8305" y="4432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3598288" y="3001325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54" y="1"/>
                  </a:moveTo>
                  <a:cubicBezTo>
                    <a:pt x="192" y="1"/>
                    <a:pt x="0" y="210"/>
                    <a:pt x="0" y="455"/>
                  </a:cubicBezTo>
                  <a:cubicBezTo>
                    <a:pt x="0" y="716"/>
                    <a:pt x="192" y="925"/>
                    <a:pt x="454" y="925"/>
                  </a:cubicBezTo>
                  <a:cubicBezTo>
                    <a:pt x="715" y="925"/>
                    <a:pt x="924" y="716"/>
                    <a:pt x="924" y="455"/>
                  </a:cubicBezTo>
                  <a:cubicBezTo>
                    <a:pt x="924" y="210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3385438" y="2850425"/>
              <a:ext cx="398225" cy="393850"/>
            </a:xfrm>
            <a:custGeom>
              <a:avLst/>
              <a:gdLst/>
              <a:ahLst/>
              <a:cxnLst/>
              <a:rect l="l" t="t" r="r" b="b"/>
              <a:pathLst>
                <a:path w="15929" h="15754" extrusionOk="0">
                  <a:moveTo>
                    <a:pt x="12195" y="3716"/>
                  </a:moveTo>
                  <a:cubicBezTo>
                    <a:pt x="12702" y="3716"/>
                    <a:pt x="13120" y="4135"/>
                    <a:pt x="13120" y="4641"/>
                  </a:cubicBezTo>
                  <a:lnTo>
                    <a:pt x="13120" y="11113"/>
                  </a:lnTo>
                  <a:cubicBezTo>
                    <a:pt x="13120" y="11620"/>
                    <a:pt x="12702" y="12038"/>
                    <a:pt x="12195" y="12038"/>
                  </a:cubicBezTo>
                  <a:lnTo>
                    <a:pt x="3891" y="12038"/>
                  </a:lnTo>
                  <a:cubicBezTo>
                    <a:pt x="3385" y="12038"/>
                    <a:pt x="2967" y="11620"/>
                    <a:pt x="2967" y="11113"/>
                  </a:cubicBezTo>
                  <a:lnTo>
                    <a:pt x="2967" y="4641"/>
                  </a:lnTo>
                  <a:cubicBezTo>
                    <a:pt x="2967" y="4135"/>
                    <a:pt x="3385" y="3716"/>
                    <a:pt x="3891" y="3716"/>
                  </a:cubicBezTo>
                  <a:close/>
                  <a:moveTo>
                    <a:pt x="8043" y="1"/>
                  </a:moveTo>
                  <a:cubicBezTo>
                    <a:pt x="3681" y="1"/>
                    <a:pt x="157" y="3525"/>
                    <a:pt x="157" y="7868"/>
                  </a:cubicBezTo>
                  <a:cubicBezTo>
                    <a:pt x="157" y="9927"/>
                    <a:pt x="978" y="11899"/>
                    <a:pt x="2390" y="13364"/>
                  </a:cubicBezTo>
                  <a:lnTo>
                    <a:pt x="350" y="14935"/>
                  </a:lnTo>
                  <a:cubicBezTo>
                    <a:pt x="1" y="15196"/>
                    <a:pt x="192" y="15754"/>
                    <a:pt x="629" y="15754"/>
                  </a:cubicBezTo>
                  <a:lnTo>
                    <a:pt x="8078" y="15754"/>
                  </a:lnTo>
                  <a:cubicBezTo>
                    <a:pt x="12404" y="15737"/>
                    <a:pt x="15928" y="12230"/>
                    <a:pt x="15928" y="7868"/>
                  </a:cubicBezTo>
                  <a:cubicBezTo>
                    <a:pt x="15928" y="3525"/>
                    <a:pt x="12404" y="1"/>
                    <a:pt x="8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3482688" y="3051925"/>
              <a:ext cx="207625" cy="76350"/>
            </a:xfrm>
            <a:custGeom>
              <a:avLst/>
              <a:gdLst/>
              <a:ahLst/>
              <a:cxnLst/>
              <a:rect l="l" t="t" r="r" b="b"/>
              <a:pathLst>
                <a:path w="8305" h="3054" extrusionOk="0">
                  <a:moveTo>
                    <a:pt x="2303" y="1"/>
                  </a:moveTo>
                  <a:lnTo>
                    <a:pt x="1" y="2320"/>
                  </a:lnTo>
                  <a:lnTo>
                    <a:pt x="1" y="3053"/>
                  </a:lnTo>
                  <a:lnTo>
                    <a:pt x="8305" y="3053"/>
                  </a:lnTo>
                  <a:lnTo>
                    <a:pt x="8305" y="2320"/>
                  </a:lnTo>
                  <a:lnTo>
                    <a:pt x="6927" y="925"/>
                  </a:lnTo>
                  <a:lnTo>
                    <a:pt x="5409" y="2443"/>
                  </a:lnTo>
                  <a:cubicBezTo>
                    <a:pt x="5313" y="2539"/>
                    <a:pt x="5196" y="2587"/>
                    <a:pt x="5078" y="2587"/>
                  </a:cubicBezTo>
                  <a:cubicBezTo>
                    <a:pt x="4960" y="2587"/>
                    <a:pt x="4842" y="2539"/>
                    <a:pt x="4746" y="2443"/>
                  </a:cubicBezTo>
                  <a:lnTo>
                    <a:pt x="2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9" name="Google Shape;529;p11"/>
          <p:cNvSpPr txBox="1"/>
          <p:nvPr/>
        </p:nvSpPr>
        <p:spPr>
          <a:xfrm>
            <a:off x="1118705" y="446150"/>
            <a:ext cx="5365221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Core Functionality</a:t>
            </a:r>
            <a:endParaRPr/>
          </a:p>
        </p:txBody>
      </p:sp>
      <p:sp>
        <p:nvSpPr>
          <p:cNvPr id="530" name="Google Shape;530;p11"/>
          <p:cNvSpPr txBox="1"/>
          <p:nvPr/>
        </p:nvSpPr>
        <p:spPr>
          <a:xfrm>
            <a:off x="833325" y="4563150"/>
            <a:ext cx="3409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Write your message</a:t>
            </a:r>
            <a:endParaRPr sz="17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xting App Pitch Deck by Slidesgo">
  <a:themeElements>
    <a:clrScheme name="Simple Light">
      <a:dk1>
        <a:srgbClr val="000000"/>
      </a:dk1>
      <a:lt1>
        <a:srgbClr val="FFFFFF"/>
      </a:lt1>
      <a:dk2>
        <a:srgbClr val="14279B"/>
      </a:dk2>
      <a:lt2>
        <a:srgbClr val="3D56B2"/>
      </a:lt2>
      <a:accent1>
        <a:srgbClr val="5C7AEA"/>
      </a:accent1>
      <a:accent2>
        <a:srgbClr val="E6E6E6"/>
      </a:accent2>
      <a:accent3>
        <a:srgbClr val="8AA4F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2198</Words>
  <Application>Microsoft Office PowerPoint</Application>
  <PresentationFormat>On-screen Show (16:9)</PresentationFormat>
  <Paragraphs>408</Paragraphs>
  <Slides>46</Slides>
  <Notes>46</Notes>
  <HiddenSlides>26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Lexend Deca SemiBold</vt:lpstr>
      <vt:lpstr>Lexend Deca</vt:lpstr>
      <vt:lpstr>Anaheim</vt:lpstr>
      <vt:lpstr>Proxima Nova</vt:lpstr>
      <vt:lpstr>Work Sans</vt:lpstr>
      <vt:lpstr>Proxima Nova Semibold</vt:lpstr>
      <vt:lpstr>Righteous</vt:lpstr>
      <vt:lpstr>Texting App Pitch Deck by Slidesgo</vt:lpstr>
      <vt:lpstr>Slidesgo Final Pages</vt:lpstr>
      <vt:lpstr>Simple  Multi-threaded Chat Server</vt:lpstr>
      <vt:lpstr>Table of contents</vt:lpstr>
      <vt:lpstr>Introduction</vt:lpstr>
      <vt:lpstr>02</vt:lpstr>
      <vt:lpstr>System Architecture</vt:lpstr>
      <vt:lpstr>03</vt:lpstr>
      <vt:lpstr>PowerPoint Presentation</vt:lpstr>
      <vt:lpstr>04</vt:lpstr>
      <vt:lpstr>PowerPoint Presentation</vt:lpstr>
      <vt:lpstr>05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06</vt:lpstr>
      <vt:lpstr>Data Structures and Algorithms</vt:lpstr>
      <vt:lpstr>Data Structures and Algorithms</vt:lpstr>
      <vt:lpstr>Potential Improvements</vt:lpstr>
      <vt:lpstr>PowerPoint Presentation</vt:lpstr>
      <vt:lpstr>Product overview</vt:lpstr>
      <vt:lpstr>Potential Improvements</vt:lpstr>
      <vt:lpstr>Our team</vt:lpstr>
      <vt:lpstr>Thanks!</vt:lpstr>
      <vt:lpstr>Problem</vt:lpstr>
      <vt:lpstr>Us</vt:lpstr>
      <vt:lpstr>Solution</vt:lpstr>
      <vt:lpstr>SWOT analysis</vt:lpstr>
      <vt:lpstr>Awesome words</vt:lpstr>
      <vt:lpstr>Our Plans</vt:lpstr>
      <vt:lpstr>Product Demo</vt:lpstr>
      <vt:lpstr>Traction</vt:lpstr>
      <vt:lpstr>Reviews</vt:lpstr>
      <vt:lpstr>Awards</vt:lpstr>
      <vt:lpstr>150,000</vt:lpstr>
      <vt:lpstr>PowerPoint Presentation</vt:lpstr>
      <vt:lpstr>Target</vt:lpstr>
      <vt:lpstr>Competitors</vt:lpstr>
      <vt:lpstr>Timing</vt:lpstr>
      <vt:lpstr>Predicted growth</vt:lpstr>
      <vt:lpstr>Investment</vt:lpstr>
      <vt:lpstr>Thanks!</vt:lpstr>
      <vt:lpstr>Chat icon pack</vt:lpstr>
      <vt:lpstr>Alternative resources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Nam Anh Lê</cp:lastModifiedBy>
  <cp:revision>2</cp:revision>
  <dcterms:modified xsi:type="dcterms:W3CDTF">2025-05-20T18:29:21Z</dcterms:modified>
</cp:coreProperties>
</file>